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p:restoredTop sz="94661"/>
  </p:normalViewPr>
  <p:slideViewPr>
    <p:cSldViewPr snapToGrid="0">
      <p:cViewPr>
        <p:scale>
          <a:sx n="77" d="100"/>
          <a:sy n="77" d="100"/>
        </p:scale>
        <p:origin x="1960" y="9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4B6CD-3361-C848-B260-E564982BD528}" type="datetimeFigureOut">
              <a:rPr lang="en-US" smtClean="0"/>
              <a:t>6/11/26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F7D20-F134-0E43-B7F9-F8445FACFC44}" type="slidenum">
              <a:rPr lang="en-US" smtClean="0"/>
              <a:t>‹#›</a:t>
            </a:fld>
            <a:endParaRPr lang="en-US"/>
          </a:p>
        </p:txBody>
      </p:sp>
    </p:spTree>
    <p:extLst>
      <p:ext uri="{BB962C8B-B14F-4D97-AF65-F5344CB8AC3E}">
        <p14:creationId xmlns:p14="http://schemas.microsoft.com/office/powerpoint/2010/main" val="1696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F7D20-F134-0E43-B7F9-F8445FACFC44}" type="slidenum">
              <a:rPr lang="en-US" smtClean="0"/>
              <a:t>1</a:t>
            </a:fld>
            <a:endParaRPr lang="en-US"/>
          </a:p>
        </p:txBody>
      </p:sp>
    </p:spTree>
    <p:extLst>
      <p:ext uri="{BB962C8B-B14F-4D97-AF65-F5344CB8AC3E}">
        <p14:creationId xmlns:p14="http://schemas.microsoft.com/office/powerpoint/2010/main" val="41688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F7D20-F134-0E43-B7F9-F8445FACFC44}" type="slidenum">
              <a:rPr lang="en-US" smtClean="0"/>
              <a:t>7</a:t>
            </a:fld>
            <a:endParaRPr lang="en-US"/>
          </a:p>
        </p:txBody>
      </p:sp>
    </p:spTree>
    <p:extLst>
      <p:ext uri="{BB962C8B-B14F-4D97-AF65-F5344CB8AC3E}">
        <p14:creationId xmlns:p14="http://schemas.microsoft.com/office/powerpoint/2010/main" val="182889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F7D20-F134-0E43-B7F9-F8445FACFC44}" type="slidenum">
              <a:rPr lang="en-US" smtClean="0"/>
              <a:t>8</a:t>
            </a:fld>
            <a:endParaRPr lang="en-US"/>
          </a:p>
        </p:txBody>
      </p:sp>
    </p:spTree>
    <p:extLst>
      <p:ext uri="{BB962C8B-B14F-4D97-AF65-F5344CB8AC3E}">
        <p14:creationId xmlns:p14="http://schemas.microsoft.com/office/powerpoint/2010/main" val="136329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DCFE-DEEE-18CC-86BC-488D8C35A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6F33F-CDC8-83F3-4B2A-5AEBDBB7A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F9E10-25DA-D266-9F47-4061B040CE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3DFF6C-B3B6-542A-818A-979245DB24C9}"/>
              </a:ext>
            </a:extLst>
          </p:cNvPr>
          <p:cNvSpPr>
            <a:spLocks noGrp="1"/>
          </p:cNvSpPr>
          <p:nvPr>
            <p:ph type="sldNum" sz="quarter" idx="5"/>
          </p:nvPr>
        </p:nvSpPr>
        <p:spPr/>
        <p:txBody>
          <a:bodyPr/>
          <a:lstStyle/>
          <a:p>
            <a:fld id="{AD8F7D20-F134-0E43-B7F9-F8445FACFC44}" type="slidenum">
              <a:rPr lang="en-US" smtClean="0"/>
              <a:t>13</a:t>
            </a:fld>
            <a:endParaRPr lang="en-US"/>
          </a:p>
        </p:txBody>
      </p:sp>
    </p:spTree>
    <p:extLst>
      <p:ext uri="{BB962C8B-B14F-4D97-AF65-F5344CB8AC3E}">
        <p14:creationId xmlns:p14="http://schemas.microsoft.com/office/powerpoint/2010/main" val="73105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008AC-3779-7347-47D3-FD24A4938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EA4F-F499-4BC0-0547-3DA9E0D0E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C0BED-9F88-A38D-0BB2-CDF217813F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205715-9C78-38C0-641C-B286B171F1BD}"/>
              </a:ext>
            </a:extLst>
          </p:cNvPr>
          <p:cNvSpPr>
            <a:spLocks noGrp="1"/>
          </p:cNvSpPr>
          <p:nvPr>
            <p:ph type="sldNum" sz="quarter" idx="5"/>
          </p:nvPr>
        </p:nvSpPr>
        <p:spPr/>
        <p:txBody>
          <a:bodyPr/>
          <a:lstStyle/>
          <a:p>
            <a:fld id="{AD8F7D20-F134-0E43-B7F9-F8445FACFC44}" type="slidenum">
              <a:rPr lang="en-US" smtClean="0"/>
              <a:t>14</a:t>
            </a:fld>
            <a:endParaRPr lang="en-US"/>
          </a:p>
        </p:txBody>
      </p:sp>
    </p:spTree>
    <p:extLst>
      <p:ext uri="{BB962C8B-B14F-4D97-AF65-F5344CB8AC3E}">
        <p14:creationId xmlns:p14="http://schemas.microsoft.com/office/powerpoint/2010/main" val="381250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sv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svg"/><Relationship Id="rId4" Type="http://schemas.openxmlformats.org/officeDocument/2006/relationships/image" Target="../media/image14.png"/><Relationship Id="rId9"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8ED35-195F-3ACA-C213-070FFAFED27A}"/>
              </a:ext>
            </a:extLst>
          </p:cNvPr>
          <p:cNvPicPr>
            <a:picLocks noChangeAspect="1"/>
          </p:cNvPicPr>
          <p:nvPr userDrawn="1"/>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78F04DF-0E95-1408-4190-1AA66E72CE33}"/>
              </a:ext>
            </a:extLst>
          </p:cNvPr>
          <p:cNvSpPr/>
          <p:nvPr userDrawn="1"/>
        </p:nvSpPr>
        <p:spPr>
          <a:xfrm rot="10800000">
            <a:off x="9084018" y="0"/>
            <a:ext cx="3114261" cy="6858000"/>
          </a:xfrm>
          <a:prstGeom prst="rect">
            <a:avLst/>
          </a:prstGeom>
          <a:gradFill>
            <a:gsLst>
              <a:gs pos="0">
                <a:schemeClr val="tx1"/>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766E2-8F7E-8C53-6337-135502D489DC}"/>
              </a:ext>
            </a:extLst>
          </p:cNvPr>
          <p:cNvSpPr>
            <a:spLocks noGrp="1"/>
          </p:cNvSpPr>
          <p:nvPr>
            <p:ph type="ctrTitle"/>
          </p:nvPr>
        </p:nvSpPr>
        <p:spPr>
          <a:xfrm>
            <a:off x="838200" y="1428966"/>
            <a:ext cx="5671930" cy="2387600"/>
          </a:xfrm>
        </p:spPr>
        <p:txBody>
          <a:bodyPr anchor="b">
            <a:normAutofit/>
          </a:bodyPr>
          <a:lstStyle>
            <a:lvl1pPr algn="l">
              <a:defRPr sz="5400" b="1">
                <a:solidFill>
                  <a:schemeClr val="bg1"/>
                </a:solidFill>
                <a:latin typeface="Raleway"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FAA42E7-86FF-5B0E-2A35-FB275DE007D3}"/>
              </a:ext>
            </a:extLst>
          </p:cNvPr>
          <p:cNvSpPr>
            <a:spLocks noGrp="1"/>
          </p:cNvSpPr>
          <p:nvPr>
            <p:ph type="subTitle" idx="1"/>
          </p:nvPr>
        </p:nvSpPr>
        <p:spPr>
          <a:xfrm>
            <a:off x="838200" y="4074983"/>
            <a:ext cx="5671930" cy="1347649"/>
          </a:xfrm>
        </p:spPr>
        <p:txBody>
          <a:bodyPr/>
          <a:lstStyle>
            <a:lvl1pPr marL="0" indent="0" algn="l">
              <a:buNone/>
              <a:defRPr sz="2400">
                <a:solidFill>
                  <a:schemeClr val="bg1"/>
                </a:solidFill>
                <a:latin typeface="Raleway"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Box 8">
            <a:extLst>
              <a:ext uri="{FF2B5EF4-FFF2-40B4-BE49-F238E27FC236}">
                <a16:creationId xmlns:a16="http://schemas.microsoft.com/office/drawing/2014/main" id="{08A0BDF3-44C4-37BA-E31B-16254F493AF5}"/>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7" name="Picture 6" descr="A black and grey text on a black background&#10;&#10;AI-generated content may be incorrect.">
            <a:extLst>
              <a:ext uri="{FF2B5EF4-FFF2-40B4-BE49-F238E27FC236}">
                <a16:creationId xmlns:a16="http://schemas.microsoft.com/office/drawing/2014/main" id="{A4CC31DB-19F4-6204-75F6-CF0ECBC12F7D}"/>
              </a:ext>
            </a:extLst>
          </p:cNvPr>
          <p:cNvPicPr>
            <a:picLocks noChangeAspect="1"/>
          </p:cNvPicPr>
          <p:nvPr userDrawn="1"/>
        </p:nvPicPr>
        <p:blipFill>
          <a:blip r:embed="rId3"/>
          <a:stretch>
            <a:fillRect/>
          </a:stretch>
        </p:blipFill>
        <p:spPr>
          <a:xfrm>
            <a:off x="835349" y="119114"/>
            <a:ext cx="2006293" cy="505973"/>
          </a:xfrm>
          <a:prstGeom prst="rect">
            <a:avLst/>
          </a:prstGeom>
        </p:spPr>
      </p:pic>
      <p:pic>
        <p:nvPicPr>
          <p:cNvPr id="10" name="Graphic 9">
            <a:extLst>
              <a:ext uri="{FF2B5EF4-FFF2-40B4-BE49-F238E27FC236}">
                <a16:creationId xmlns:a16="http://schemas.microsoft.com/office/drawing/2014/main" id="{C92E966E-C4C1-72DA-BC7B-556B1C2DE75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grpSp>
        <p:nvGrpSpPr>
          <p:cNvPr id="5" name="Group 4">
            <a:extLst>
              <a:ext uri="{FF2B5EF4-FFF2-40B4-BE49-F238E27FC236}">
                <a16:creationId xmlns:a16="http://schemas.microsoft.com/office/drawing/2014/main" id="{6B08207D-A557-57D6-E648-F9C82F87CA37}"/>
              </a:ext>
            </a:extLst>
          </p:cNvPr>
          <p:cNvGrpSpPr/>
          <p:nvPr userDrawn="1"/>
        </p:nvGrpSpPr>
        <p:grpSpPr>
          <a:xfrm>
            <a:off x="10077191" y="5785328"/>
            <a:ext cx="2114809" cy="1071188"/>
            <a:chOff x="-16181" y="5785328"/>
            <a:chExt cx="2114809" cy="1071188"/>
          </a:xfrm>
        </p:grpSpPr>
        <p:pic>
          <p:nvPicPr>
            <p:cNvPr id="6" name="Picture 5" descr="A black and white corner&#10;&#10;AI-generated content may be incorrect.">
              <a:extLst>
                <a:ext uri="{FF2B5EF4-FFF2-40B4-BE49-F238E27FC236}">
                  <a16:creationId xmlns:a16="http://schemas.microsoft.com/office/drawing/2014/main" id="{6B1AFAB2-E312-3024-675A-5E4A277A7D27}"/>
                </a:ext>
              </a:extLst>
            </p:cNvPr>
            <p:cNvPicPr>
              <a:picLocks noChangeAspect="1"/>
            </p:cNvPicPr>
            <p:nvPr userDrawn="1"/>
          </p:nvPicPr>
          <p:blipFill>
            <a:blip r:embed="rId5"/>
            <a:srcRect l="82677" t="84401"/>
            <a:stretch>
              <a:fillRect/>
            </a:stretch>
          </p:blipFill>
          <p:spPr>
            <a:xfrm>
              <a:off x="-16181" y="5785328"/>
              <a:ext cx="2114809" cy="1071188"/>
            </a:xfrm>
            <a:prstGeom prst="rect">
              <a:avLst/>
            </a:prstGeom>
          </p:spPr>
        </p:pic>
        <p:pic>
          <p:nvPicPr>
            <p:cNvPr id="11" name="Graphic 10">
              <a:extLst>
                <a:ext uri="{FF2B5EF4-FFF2-40B4-BE49-F238E27FC236}">
                  <a16:creationId xmlns:a16="http://schemas.microsoft.com/office/drawing/2014/main" id="{50B083D3-F0F3-5ABD-A281-FA6E941F56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11165" y="6205290"/>
              <a:ext cx="554833" cy="561269"/>
            </a:xfrm>
            <a:prstGeom prst="rect">
              <a:avLst/>
            </a:prstGeom>
          </p:spPr>
        </p:pic>
      </p:grpSp>
    </p:spTree>
    <p:extLst>
      <p:ext uri="{BB962C8B-B14F-4D97-AF65-F5344CB8AC3E}">
        <p14:creationId xmlns:p14="http://schemas.microsoft.com/office/powerpoint/2010/main" val="144118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close-up of a blue and black background&#10;&#10;AI-generated content may be incorrect.">
            <a:extLst>
              <a:ext uri="{FF2B5EF4-FFF2-40B4-BE49-F238E27FC236}">
                <a16:creationId xmlns:a16="http://schemas.microsoft.com/office/drawing/2014/main" id="{0F430944-A941-5686-8976-5ED595EBE15B}"/>
              </a:ext>
            </a:extLst>
          </p:cNvPr>
          <p:cNvPicPr>
            <a:picLocks noChangeAspect="1"/>
          </p:cNvPicPr>
          <p:nvPr userDrawn="1"/>
        </p:nvPicPr>
        <p:blipFill>
          <a:blip r:embed="rId2"/>
          <a:srcRect b="1590"/>
          <a:stretch>
            <a:fillRect/>
          </a:stretch>
        </p:blipFill>
        <p:spPr>
          <a:xfrm flipV="1">
            <a:off x="-1" y="0"/>
            <a:ext cx="12208183" cy="6858000"/>
          </a:xfrm>
          <a:prstGeom prst="rect">
            <a:avLst/>
          </a:prstGeom>
        </p:spPr>
      </p:pic>
      <p:sp>
        <p:nvSpPr>
          <p:cNvPr id="2" name="Rectangle 1">
            <a:extLst>
              <a:ext uri="{FF2B5EF4-FFF2-40B4-BE49-F238E27FC236}">
                <a16:creationId xmlns:a16="http://schemas.microsoft.com/office/drawing/2014/main" id="{0D4027DB-E92F-5D8E-7C76-12C847C384D3}"/>
              </a:ext>
            </a:extLst>
          </p:cNvPr>
          <p:cNvSpPr>
            <a:spLocks noGrp="1" noRot="1" noMove="1" noResize="1" noEditPoints="1" noAdjustHandles="1" noChangeArrowheads="1" noChangeShapeType="1"/>
          </p:cNvSpPr>
          <p:nvPr userDrawn="1"/>
        </p:nvSpPr>
        <p:spPr>
          <a:xfrm>
            <a:off x="0" y="0"/>
            <a:ext cx="514162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AFCE32-01E5-0079-5D23-6F4198BF270A}"/>
              </a:ext>
            </a:extLst>
          </p:cNvPr>
          <p:cNvSpPr txBox="1"/>
          <p:nvPr userDrawn="1"/>
        </p:nvSpPr>
        <p:spPr>
          <a:xfrm>
            <a:off x="1607355" y="6410415"/>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sp>
        <p:nvSpPr>
          <p:cNvPr id="12" name="Title 1">
            <a:extLst>
              <a:ext uri="{FF2B5EF4-FFF2-40B4-BE49-F238E27FC236}">
                <a16:creationId xmlns:a16="http://schemas.microsoft.com/office/drawing/2014/main" id="{26B3D650-207F-3FF7-B025-CA8EFD77168D}"/>
              </a:ext>
            </a:extLst>
          </p:cNvPr>
          <p:cNvSpPr>
            <a:spLocks noGrp="1"/>
          </p:cNvSpPr>
          <p:nvPr>
            <p:ph type="title"/>
          </p:nvPr>
        </p:nvSpPr>
        <p:spPr>
          <a:xfrm>
            <a:off x="476644" y="2469844"/>
            <a:ext cx="3154030" cy="1918311"/>
          </a:xfrm>
        </p:spPr>
        <p:txBody>
          <a:bodyPr>
            <a:normAutofit/>
          </a:bodyPr>
          <a:lstStyle>
            <a:lvl1pPr>
              <a:defRPr sz="4000" b="1">
                <a:solidFill>
                  <a:schemeClr val="bg1"/>
                </a:solidFill>
                <a:latin typeface="Raleway" pitchFamily="2" charset="77"/>
              </a:defRPr>
            </a:lvl1p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BC8D12A5-13F7-4768-67E6-CFEFE803C789}"/>
              </a:ext>
            </a:extLst>
          </p:cNvPr>
          <p:cNvSpPr>
            <a:spLocks noGrp="1" noRot="1" noMove="1" noResize="1" noEditPoints="1" noAdjustHandles="1" noChangeArrowheads="1" noChangeShapeType="1"/>
          </p:cNvSpPr>
          <p:nvPr userDrawn="1"/>
        </p:nvSpPr>
        <p:spPr>
          <a:xfrm>
            <a:off x="5126636" y="0"/>
            <a:ext cx="7081546" cy="6858000"/>
          </a:xfrm>
          <a:prstGeom prst="rect">
            <a:avLst/>
          </a:prstGeom>
          <a:solidFill>
            <a:schemeClr val="accent5">
              <a:alpha val="820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rectangle with blue lines&#10;&#10;AI-generated content may be incorrect.">
            <a:extLst>
              <a:ext uri="{FF2B5EF4-FFF2-40B4-BE49-F238E27FC236}">
                <a16:creationId xmlns:a16="http://schemas.microsoft.com/office/drawing/2014/main" id="{CC6DF882-0CE0-83A2-E78E-36F89D50C726}"/>
              </a:ext>
            </a:extLst>
          </p:cNvPr>
          <p:cNvPicPr>
            <a:picLocks noChangeAspect="1"/>
          </p:cNvPicPr>
          <p:nvPr userDrawn="1"/>
        </p:nvPicPr>
        <p:blipFill>
          <a:blip r:embed="rId3"/>
          <a:stretch>
            <a:fillRect/>
          </a:stretch>
        </p:blipFill>
        <p:spPr>
          <a:xfrm>
            <a:off x="5710755" y="251442"/>
            <a:ext cx="5928298" cy="2066954"/>
          </a:xfrm>
          <a:prstGeom prst="rect">
            <a:avLst/>
          </a:prstGeom>
        </p:spPr>
      </p:pic>
      <p:pic>
        <p:nvPicPr>
          <p:cNvPr id="19" name="Picture 18" descr="A blue circle with a black background&#10;&#10;AI-generated content may be incorrect.">
            <a:extLst>
              <a:ext uri="{FF2B5EF4-FFF2-40B4-BE49-F238E27FC236}">
                <a16:creationId xmlns:a16="http://schemas.microsoft.com/office/drawing/2014/main" id="{DCA18652-C047-7FD3-D546-7CCE1D53C495}"/>
              </a:ext>
            </a:extLst>
          </p:cNvPr>
          <p:cNvPicPr>
            <a:picLocks noChangeAspect="1"/>
          </p:cNvPicPr>
          <p:nvPr userDrawn="1"/>
        </p:nvPicPr>
        <p:blipFill>
          <a:blip r:embed="rId4"/>
          <a:stretch>
            <a:fillRect/>
          </a:stretch>
        </p:blipFill>
        <p:spPr>
          <a:xfrm>
            <a:off x="5942425" y="909056"/>
            <a:ext cx="375863" cy="375863"/>
          </a:xfrm>
          <a:prstGeom prst="rect">
            <a:avLst/>
          </a:prstGeom>
        </p:spPr>
      </p:pic>
      <p:sp>
        <p:nvSpPr>
          <p:cNvPr id="20" name="Content Placeholder 2">
            <a:extLst>
              <a:ext uri="{FF2B5EF4-FFF2-40B4-BE49-F238E27FC236}">
                <a16:creationId xmlns:a16="http://schemas.microsoft.com/office/drawing/2014/main" id="{93E0F9DB-6270-A435-CDD6-76D01A80FB20}"/>
              </a:ext>
            </a:extLst>
          </p:cNvPr>
          <p:cNvSpPr>
            <a:spLocks noGrp="1"/>
          </p:cNvSpPr>
          <p:nvPr>
            <p:ph idx="1" hasCustomPrompt="1"/>
          </p:nvPr>
        </p:nvSpPr>
        <p:spPr>
          <a:xfrm>
            <a:off x="6637588" y="550374"/>
            <a:ext cx="4608150"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1" name="Text Placeholder 2">
            <a:extLst>
              <a:ext uri="{FF2B5EF4-FFF2-40B4-BE49-F238E27FC236}">
                <a16:creationId xmlns:a16="http://schemas.microsoft.com/office/drawing/2014/main" id="{98B1334C-F302-F3EA-6384-A99DB21EE667}"/>
              </a:ext>
            </a:extLst>
          </p:cNvPr>
          <p:cNvSpPr>
            <a:spLocks noGrp="1"/>
          </p:cNvSpPr>
          <p:nvPr>
            <p:ph type="body" idx="10"/>
          </p:nvPr>
        </p:nvSpPr>
        <p:spPr>
          <a:xfrm>
            <a:off x="6645208" y="933999"/>
            <a:ext cx="4608150" cy="1071188"/>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22" name="Picture 21" descr="A black rectangle with blue lines&#10;&#10;AI-generated content may be incorrect.">
            <a:extLst>
              <a:ext uri="{FF2B5EF4-FFF2-40B4-BE49-F238E27FC236}">
                <a16:creationId xmlns:a16="http://schemas.microsoft.com/office/drawing/2014/main" id="{3028B730-C129-21A4-EA59-FE9D9F3B2A2C}"/>
              </a:ext>
            </a:extLst>
          </p:cNvPr>
          <p:cNvPicPr>
            <a:picLocks noChangeAspect="1"/>
          </p:cNvPicPr>
          <p:nvPr userDrawn="1"/>
        </p:nvPicPr>
        <p:blipFill>
          <a:blip r:embed="rId3"/>
          <a:stretch>
            <a:fillRect/>
          </a:stretch>
        </p:blipFill>
        <p:spPr>
          <a:xfrm>
            <a:off x="5710755" y="2402971"/>
            <a:ext cx="5928298" cy="2066954"/>
          </a:xfrm>
          <a:prstGeom prst="rect">
            <a:avLst/>
          </a:prstGeom>
        </p:spPr>
      </p:pic>
      <p:pic>
        <p:nvPicPr>
          <p:cNvPr id="23" name="Picture 22" descr="A blue circle with a black background&#10;&#10;AI-generated content may be incorrect.">
            <a:extLst>
              <a:ext uri="{FF2B5EF4-FFF2-40B4-BE49-F238E27FC236}">
                <a16:creationId xmlns:a16="http://schemas.microsoft.com/office/drawing/2014/main" id="{5D095B0C-598D-55B6-0EC5-AF5BE25104B8}"/>
              </a:ext>
            </a:extLst>
          </p:cNvPr>
          <p:cNvPicPr>
            <a:picLocks noChangeAspect="1"/>
          </p:cNvPicPr>
          <p:nvPr userDrawn="1"/>
        </p:nvPicPr>
        <p:blipFill>
          <a:blip r:embed="rId4"/>
          <a:stretch>
            <a:fillRect/>
          </a:stretch>
        </p:blipFill>
        <p:spPr>
          <a:xfrm>
            <a:off x="5942425" y="3060585"/>
            <a:ext cx="375863" cy="375863"/>
          </a:xfrm>
          <a:prstGeom prst="rect">
            <a:avLst/>
          </a:prstGeom>
        </p:spPr>
      </p:pic>
      <p:sp>
        <p:nvSpPr>
          <p:cNvPr id="24" name="Content Placeholder 2">
            <a:extLst>
              <a:ext uri="{FF2B5EF4-FFF2-40B4-BE49-F238E27FC236}">
                <a16:creationId xmlns:a16="http://schemas.microsoft.com/office/drawing/2014/main" id="{0D31EA1D-F9C6-B1AD-3BD7-7915EBA1D62F}"/>
              </a:ext>
            </a:extLst>
          </p:cNvPr>
          <p:cNvSpPr>
            <a:spLocks noGrp="1"/>
          </p:cNvSpPr>
          <p:nvPr>
            <p:ph idx="11" hasCustomPrompt="1"/>
          </p:nvPr>
        </p:nvSpPr>
        <p:spPr>
          <a:xfrm>
            <a:off x="6637588" y="2701903"/>
            <a:ext cx="4608150"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5" name="Text Placeholder 2">
            <a:extLst>
              <a:ext uri="{FF2B5EF4-FFF2-40B4-BE49-F238E27FC236}">
                <a16:creationId xmlns:a16="http://schemas.microsoft.com/office/drawing/2014/main" id="{5A3A410C-CBB6-1946-318F-624ED5FB5066}"/>
              </a:ext>
            </a:extLst>
          </p:cNvPr>
          <p:cNvSpPr>
            <a:spLocks noGrp="1"/>
          </p:cNvSpPr>
          <p:nvPr>
            <p:ph type="body" idx="12"/>
          </p:nvPr>
        </p:nvSpPr>
        <p:spPr>
          <a:xfrm>
            <a:off x="6645208" y="3085528"/>
            <a:ext cx="4608150" cy="1071188"/>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26" name="Picture 25" descr="A black rectangle with blue lines&#10;&#10;AI-generated content may be incorrect.">
            <a:extLst>
              <a:ext uri="{FF2B5EF4-FFF2-40B4-BE49-F238E27FC236}">
                <a16:creationId xmlns:a16="http://schemas.microsoft.com/office/drawing/2014/main" id="{A581BA3B-C627-E0D6-3E5F-7536319871FC}"/>
              </a:ext>
            </a:extLst>
          </p:cNvPr>
          <p:cNvPicPr>
            <a:picLocks noChangeAspect="1"/>
          </p:cNvPicPr>
          <p:nvPr userDrawn="1"/>
        </p:nvPicPr>
        <p:blipFill>
          <a:blip r:embed="rId3"/>
          <a:stretch>
            <a:fillRect/>
          </a:stretch>
        </p:blipFill>
        <p:spPr>
          <a:xfrm>
            <a:off x="5710755" y="4554500"/>
            <a:ext cx="5928298" cy="2066954"/>
          </a:xfrm>
          <a:prstGeom prst="rect">
            <a:avLst/>
          </a:prstGeom>
        </p:spPr>
      </p:pic>
      <p:pic>
        <p:nvPicPr>
          <p:cNvPr id="27" name="Picture 26" descr="A blue circle with a black background&#10;&#10;AI-generated content may be incorrect.">
            <a:extLst>
              <a:ext uri="{FF2B5EF4-FFF2-40B4-BE49-F238E27FC236}">
                <a16:creationId xmlns:a16="http://schemas.microsoft.com/office/drawing/2014/main" id="{29F79F36-569A-4799-FBE8-DC07842A8A52}"/>
              </a:ext>
            </a:extLst>
          </p:cNvPr>
          <p:cNvPicPr>
            <a:picLocks noChangeAspect="1"/>
          </p:cNvPicPr>
          <p:nvPr userDrawn="1"/>
        </p:nvPicPr>
        <p:blipFill>
          <a:blip r:embed="rId4"/>
          <a:stretch>
            <a:fillRect/>
          </a:stretch>
        </p:blipFill>
        <p:spPr>
          <a:xfrm>
            <a:off x="5942425" y="5212114"/>
            <a:ext cx="375863" cy="375863"/>
          </a:xfrm>
          <a:prstGeom prst="rect">
            <a:avLst/>
          </a:prstGeom>
        </p:spPr>
      </p:pic>
      <p:sp>
        <p:nvSpPr>
          <p:cNvPr id="28" name="Content Placeholder 2">
            <a:extLst>
              <a:ext uri="{FF2B5EF4-FFF2-40B4-BE49-F238E27FC236}">
                <a16:creationId xmlns:a16="http://schemas.microsoft.com/office/drawing/2014/main" id="{8F1A8EFA-2703-CDBD-224C-5FC1866214A0}"/>
              </a:ext>
            </a:extLst>
          </p:cNvPr>
          <p:cNvSpPr>
            <a:spLocks noGrp="1"/>
          </p:cNvSpPr>
          <p:nvPr>
            <p:ph idx="13" hasCustomPrompt="1"/>
          </p:nvPr>
        </p:nvSpPr>
        <p:spPr>
          <a:xfrm>
            <a:off x="6637588" y="4853432"/>
            <a:ext cx="4608150"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9" name="Text Placeholder 2">
            <a:extLst>
              <a:ext uri="{FF2B5EF4-FFF2-40B4-BE49-F238E27FC236}">
                <a16:creationId xmlns:a16="http://schemas.microsoft.com/office/drawing/2014/main" id="{BFE5FD34-8EC6-D063-F3B4-7FF42E4C4349}"/>
              </a:ext>
            </a:extLst>
          </p:cNvPr>
          <p:cNvSpPr>
            <a:spLocks noGrp="1"/>
          </p:cNvSpPr>
          <p:nvPr>
            <p:ph type="body" idx="14"/>
          </p:nvPr>
        </p:nvSpPr>
        <p:spPr>
          <a:xfrm>
            <a:off x="6645208" y="5237057"/>
            <a:ext cx="4608150" cy="1071188"/>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6" name="Picture 5" descr="A black and white corner&#10;&#10;AI-generated content may be incorrect.">
            <a:extLst>
              <a:ext uri="{FF2B5EF4-FFF2-40B4-BE49-F238E27FC236}">
                <a16:creationId xmlns:a16="http://schemas.microsoft.com/office/drawing/2014/main" id="{DE68D298-BE9C-FD37-A1A8-D899D9C1B3A5}"/>
              </a:ext>
            </a:extLst>
          </p:cNvPr>
          <p:cNvPicPr>
            <a:picLocks noChangeAspect="1"/>
          </p:cNvPicPr>
          <p:nvPr userDrawn="1"/>
        </p:nvPicPr>
        <p:blipFill>
          <a:blip r:embed="rId5"/>
          <a:srcRect r="67500" b="84513"/>
          <a:stretch>
            <a:fillRect/>
          </a:stretch>
        </p:blipFill>
        <p:spPr>
          <a:xfrm>
            <a:off x="0" y="0"/>
            <a:ext cx="3962400" cy="1062085"/>
          </a:xfrm>
          <a:prstGeom prst="rect">
            <a:avLst/>
          </a:prstGeom>
        </p:spPr>
      </p:pic>
      <p:pic>
        <p:nvPicPr>
          <p:cNvPr id="11" name="Picture 10" descr="A black and grey text on a black background&#10;&#10;AI-generated content may be incorrect.">
            <a:extLst>
              <a:ext uri="{FF2B5EF4-FFF2-40B4-BE49-F238E27FC236}">
                <a16:creationId xmlns:a16="http://schemas.microsoft.com/office/drawing/2014/main" id="{98D329A8-365B-C2A2-8141-65162B9D588D}"/>
              </a:ext>
            </a:extLst>
          </p:cNvPr>
          <p:cNvPicPr>
            <a:picLocks noChangeAspect="1"/>
          </p:cNvPicPr>
          <p:nvPr userDrawn="1"/>
        </p:nvPicPr>
        <p:blipFill>
          <a:blip r:embed="rId6"/>
          <a:stretch>
            <a:fillRect/>
          </a:stretch>
        </p:blipFill>
        <p:spPr>
          <a:xfrm>
            <a:off x="835349" y="119114"/>
            <a:ext cx="2006293" cy="505973"/>
          </a:xfrm>
          <a:prstGeom prst="rect">
            <a:avLst/>
          </a:prstGeom>
        </p:spPr>
      </p:pic>
      <p:grpSp>
        <p:nvGrpSpPr>
          <p:cNvPr id="17" name="Group 16">
            <a:extLst>
              <a:ext uri="{FF2B5EF4-FFF2-40B4-BE49-F238E27FC236}">
                <a16:creationId xmlns:a16="http://schemas.microsoft.com/office/drawing/2014/main" id="{2B6ECEB3-4152-E336-D856-A5173299D7B9}"/>
              </a:ext>
            </a:extLst>
          </p:cNvPr>
          <p:cNvGrpSpPr/>
          <p:nvPr userDrawn="1"/>
        </p:nvGrpSpPr>
        <p:grpSpPr>
          <a:xfrm>
            <a:off x="-16181" y="5785328"/>
            <a:ext cx="2114809" cy="1071188"/>
            <a:chOff x="-16181" y="5785328"/>
            <a:chExt cx="2114809" cy="1071188"/>
          </a:xfrm>
        </p:grpSpPr>
        <p:pic>
          <p:nvPicPr>
            <p:cNvPr id="14" name="Picture 13" descr="A black and white corner&#10;&#10;AI-generated content may be incorrect.">
              <a:extLst>
                <a:ext uri="{FF2B5EF4-FFF2-40B4-BE49-F238E27FC236}">
                  <a16:creationId xmlns:a16="http://schemas.microsoft.com/office/drawing/2014/main" id="{C661551C-7A9C-D6F6-46C1-9C3850FC74CE}"/>
                </a:ext>
              </a:extLst>
            </p:cNvPr>
            <p:cNvPicPr>
              <a:picLocks noChangeAspect="1"/>
            </p:cNvPicPr>
            <p:nvPr userDrawn="1"/>
          </p:nvPicPr>
          <p:blipFill>
            <a:blip r:embed="rId5"/>
            <a:srcRect l="82677" t="84401"/>
            <a:stretch>
              <a:fillRect/>
            </a:stretch>
          </p:blipFill>
          <p:spPr>
            <a:xfrm>
              <a:off x="-16181" y="5785328"/>
              <a:ext cx="2114809" cy="1071188"/>
            </a:xfrm>
            <a:prstGeom prst="rect">
              <a:avLst/>
            </a:prstGeom>
          </p:spPr>
        </p:pic>
        <p:pic>
          <p:nvPicPr>
            <p:cNvPr id="15" name="Graphic 14">
              <a:extLst>
                <a:ext uri="{FF2B5EF4-FFF2-40B4-BE49-F238E27FC236}">
                  <a16:creationId xmlns:a16="http://schemas.microsoft.com/office/drawing/2014/main" id="{E914FC6E-51E4-67C8-59F2-8ECB15D5E735}"/>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711165" y="6205290"/>
              <a:ext cx="554833" cy="561269"/>
            </a:xfrm>
            <a:prstGeom prst="rect">
              <a:avLst/>
            </a:prstGeom>
          </p:spPr>
        </p:pic>
      </p:grpSp>
    </p:spTree>
    <p:extLst>
      <p:ext uri="{BB962C8B-B14F-4D97-AF65-F5344CB8AC3E}">
        <p14:creationId xmlns:p14="http://schemas.microsoft.com/office/powerpoint/2010/main" val="99239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8D12A5-13F7-4768-67E6-CFEFE803C789}"/>
              </a:ext>
            </a:extLst>
          </p:cNvPr>
          <p:cNvSpPr>
            <a:spLocks/>
          </p:cNvSpPr>
          <p:nvPr userDrawn="1"/>
        </p:nvSpPr>
        <p:spPr>
          <a:xfrm>
            <a:off x="5126636" y="-1"/>
            <a:ext cx="708154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ue outline of a spiral&#10;&#10;AI-generated content may be incorrect.">
            <a:extLst>
              <a:ext uri="{FF2B5EF4-FFF2-40B4-BE49-F238E27FC236}">
                <a16:creationId xmlns:a16="http://schemas.microsoft.com/office/drawing/2014/main" id="{4FF0C944-BFA5-1EB8-651F-07F0467A8332}"/>
              </a:ext>
            </a:extLst>
          </p:cNvPr>
          <p:cNvPicPr>
            <a:picLocks noChangeAspect="1"/>
          </p:cNvPicPr>
          <p:nvPr userDrawn="1"/>
        </p:nvPicPr>
        <p:blipFill>
          <a:blip r:embed="rId2"/>
          <a:stretch>
            <a:fillRect/>
          </a:stretch>
        </p:blipFill>
        <p:spPr>
          <a:xfrm>
            <a:off x="10148545" y="-814584"/>
            <a:ext cx="2702209" cy="2771496"/>
          </a:xfrm>
          <a:prstGeom prst="rect">
            <a:avLst/>
          </a:prstGeom>
        </p:spPr>
      </p:pic>
      <p:pic>
        <p:nvPicPr>
          <p:cNvPr id="34" name="Picture 33" descr="A black and blue logo&#10;&#10;AI-generated content may be incorrect.">
            <a:extLst>
              <a:ext uri="{FF2B5EF4-FFF2-40B4-BE49-F238E27FC236}">
                <a16:creationId xmlns:a16="http://schemas.microsoft.com/office/drawing/2014/main" id="{E988A0B1-8F32-821D-A8FA-16EA611AB039}"/>
              </a:ext>
            </a:extLst>
          </p:cNvPr>
          <p:cNvPicPr>
            <a:picLocks noChangeAspect="1"/>
          </p:cNvPicPr>
          <p:nvPr userDrawn="1"/>
        </p:nvPicPr>
        <p:blipFill>
          <a:blip r:embed="rId3"/>
          <a:stretch>
            <a:fillRect/>
          </a:stretch>
        </p:blipFill>
        <p:spPr>
          <a:xfrm>
            <a:off x="10819792" y="1956912"/>
            <a:ext cx="1234727" cy="1266387"/>
          </a:xfrm>
          <a:prstGeom prst="rect">
            <a:avLst/>
          </a:prstGeom>
        </p:spPr>
      </p:pic>
      <p:sp>
        <p:nvSpPr>
          <p:cNvPr id="2" name="Rectangle 1">
            <a:extLst>
              <a:ext uri="{FF2B5EF4-FFF2-40B4-BE49-F238E27FC236}">
                <a16:creationId xmlns:a16="http://schemas.microsoft.com/office/drawing/2014/main" id="{0D4027DB-E92F-5D8E-7C76-12C847C384D3}"/>
              </a:ext>
            </a:extLst>
          </p:cNvPr>
          <p:cNvSpPr>
            <a:spLocks noGrp="1" noRot="1" noMove="1" noResize="1" noEditPoints="1" noAdjustHandles="1" noChangeArrowheads="1" noChangeShapeType="1"/>
          </p:cNvSpPr>
          <p:nvPr userDrawn="1"/>
        </p:nvSpPr>
        <p:spPr>
          <a:xfrm>
            <a:off x="0" y="0"/>
            <a:ext cx="514162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6B3D650-207F-3FF7-B025-CA8EFD77168D}"/>
              </a:ext>
            </a:extLst>
          </p:cNvPr>
          <p:cNvSpPr>
            <a:spLocks noGrp="1"/>
          </p:cNvSpPr>
          <p:nvPr>
            <p:ph type="title"/>
          </p:nvPr>
        </p:nvSpPr>
        <p:spPr>
          <a:xfrm>
            <a:off x="476644" y="2469844"/>
            <a:ext cx="3154030" cy="1918311"/>
          </a:xfrm>
        </p:spPr>
        <p:txBody>
          <a:bodyPr>
            <a:normAutofit/>
          </a:bodyPr>
          <a:lstStyle>
            <a:lvl1pPr>
              <a:defRPr sz="4000" b="1">
                <a:solidFill>
                  <a:schemeClr val="bg1"/>
                </a:solidFill>
                <a:latin typeface="Raleway" pitchFamily="2" charset="77"/>
              </a:defRPr>
            </a:lvl1pPr>
          </a:lstStyle>
          <a:p>
            <a:r>
              <a:rPr lang="en-GB" dirty="0"/>
              <a:t>Click to edit Master title style</a:t>
            </a:r>
            <a:endParaRPr lang="en-US" dirty="0"/>
          </a:p>
        </p:txBody>
      </p:sp>
      <p:sp>
        <p:nvSpPr>
          <p:cNvPr id="8" name="Rectangle 7">
            <a:extLst>
              <a:ext uri="{FF2B5EF4-FFF2-40B4-BE49-F238E27FC236}">
                <a16:creationId xmlns:a16="http://schemas.microsoft.com/office/drawing/2014/main" id="{94862F8D-A76C-25B3-9239-753320194BCC}"/>
              </a:ext>
            </a:extLst>
          </p:cNvPr>
          <p:cNvSpPr/>
          <p:nvPr userDrawn="1"/>
        </p:nvSpPr>
        <p:spPr>
          <a:xfrm>
            <a:off x="5920636" y="2521777"/>
            <a:ext cx="5761032" cy="1866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487C7FC-3EEA-8EE4-3FAE-DCDBB44E6512}"/>
              </a:ext>
            </a:extLst>
          </p:cNvPr>
          <p:cNvSpPr>
            <a:spLocks noGrp="1"/>
          </p:cNvSpPr>
          <p:nvPr>
            <p:ph idx="11" hasCustomPrompt="1"/>
          </p:nvPr>
        </p:nvSpPr>
        <p:spPr>
          <a:xfrm>
            <a:off x="6293487" y="2719205"/>
            <a:ext cx="5016524" cy="307425"/>
          </a:xfrm>
        </p:spPr>
        <p:txBody>
          <a:bodyPr>
            <a:normAutofit/>
          </a:bodyPr>
          <a:lstStyle>
            <a:lvl1pPr marL="0" indent="0">
              <a:lnSpc>
                <a:spcPct val="100000"/>
              </a:lnSpc>
              <a:buNone/>
              <a:defRPr sz="14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3" name="Text Placeholder 2">
            <a:extLst>
              <a:ext uri="{FF2B5EF4-FFF2-40B4-BE49-F238E27FC236}">
                <a16:creationId xmlns:a16="http://schemas.microsoft.com/office/drawing/2014/main" id="{79FA619B-ABA7-B1A7-78C1-5A25B1C593D4}"/>
              </a:ext>
            </a:extLst>
          </p:cNvPr>
          <p:cNvSpPr>
            <a:spLocks noGrp="1"/>
          </p:cNvSpPr>
          <p:nvPr>
            <p:ph type="body" idx="12"/>
          </p:nvPr>
        </p:nvSpPr>
        <p:spPr>
          <a:xfrm>
            <a:off x="6301107" y="3102830"/>
            <a:ext cx="5016524" cy="1071188"/>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4" name="Rectangle 13">
            <a:extLst>
              <a:ext uri="{FF2B5EF4-FFF2-40B4-BE49-F238E27FC236}">
                <a16:creationId xmlns:a16="http://schemas.microsoft.com/office/drawing/2014/main" id="{99DE39D7-FB75-907E-8086-1B57230CA8CD}"/>
              </a:ext>
            </a:extLst>
          </p:cNvPr>
          <p:cNvSpPr/>
          <p:nvPr userDrawn="1"/>
        </p:nvSpPr>
        <p:spPr>
          <a:xfrm>
            <a:off x="5770323" y="2521777"/>
            <a:ext cx="150313" cy="18663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9DE5A6-C605-6166-CC93-F60FD900E2C2}"/>
              </a:ext>
            </a:extLst>
          </p:cNvPr>
          <p:cNvSpPr/>
          <p:nvPr userDrawn="1"/>
        </p:nvSpPr>
        <p:spPr>
          <a:xfrm>
            <a:off x="5920636" y="4738884"/>
            <a:ext cx="5761032" cy="1866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D39C434-797B-1A44-7AEC-77CFFFFAE556}"/>
              </a:ext>
            </a:extLst>
          </p:cNvPr>
          <p:cNvSpPr>
            <a:spLocks noGrp="1"/>
          </p:cNvSpPr>
          <p:nvPr>
            <p:ph idx="13" hasCustomPrompt="1"/>
          </p:nvPr>
        </p:nvSpPr>
        <p:spPr>
          <a:xfrm>
            <a:off x="6293487" y="4936312"/>
            <a:ext cx="5016524" cy="307425"/>
          </a:xfrm>
        </p:spPr>
        <p:txBody>
          <a:bodyPr>
            <a:normAutofit/>
          </a:bodyPr>
          <a:lstStyle>
            <a:lvl1pPr marL="0" indent="0">
              <a:lnSpc>
                <a:spcPct val="100000"/>
              </a:lnSpc>
              <a:buNone/>
              <a:defRPr sz="1400" b="1" i="0">
                <a:solidFill>
                  <a:schemeClr val="bg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8" name="Text Placeholder 2">
            <a:extLst>
              <a:ext uri="{FF2B5EF4-FFF2-40B4-BE49-F238E27FC236}">
                <a16:creationId xmlns:a16="http://schemas.microsoft.com/office/drawing/2014/main" id="{92893AFC-EA9A-2764-A2FA-057BB35BE6C3}"/>
              </a:ext>
            </a:extLst>
          </p:cNvPr>
          <p:cNvSpPr>
            <a:spLocks noGrp="1"/>
          </p:cNvSpPr>
          <p:nvPr>
            <p:ph type="body" idx="14"/>
          </p:nvPr>
        </p:nvSpPr>
        <p:spPr>
          <a:xfrm>
            <a:off x="6301107" y="5319937"/>
            <a:ext cx="5016524" cy="1071188"/>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30" name="Rectangle 29">
            <a:extLst>
              <a:ext uri="{FF2B5EF4-FFF2-40B4-BE49-F238E27FC236}">
                <a16:creationId xmlns:a16="http://schemas.microsoft.com/office/drawing/2014/main" id="{A5115C2F-29DC-8E3B-F6EC-1C2F408D9E47}"/>
              </a:ext>
            </a:extLst>
          </p:cNvPr>
          <p:cNvSpPr/>
          <p:nvPr userDrawn="1"/>
        </p:nvSpPr>
        <p:spPr>
          <a:xfrm>
            <a:off x="5770323" y="4738884"/>
            <a:ext cx="150313" cy="18663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30C540-FA8C-FEDF-F29D-DC2832BF5E38}"/>
              </a:ext>
            </a:extLst>
          </p:cNvPr>
          <p:cNvSpPr/>
          <p:nvPr userDrawn="1"/>
        </p:nvSpPr>
        <p:spPr>
          <a:xfrm>
            <a:off x="5920636" y="304671"/>
            <a:ext cx="5761032" cy="1866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93E0F9DB-6270-A435-CDD6-76D01A80FB20}"/>
              </a:ext>
            </a:extLst>
          </p:cNvPr>
          <p:cNvSpPr>
            <a:spLocks noGrp="1"/>
          </p:cNvSpPr>
          <p:nvPr>
            <p:ph idx="1" hasCustomPrompt="1"/>
          </p:nvPr>
        </p:nvSpPr>
        <p:spPr>
          <a:xfrm>
            <a:off x="6293487" y="502099"/>
            <a:ext cx="5016524"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1" name="Text Placeholder 2">
            <a:extLst>
              <a:ext uri="{FF2B5EF4-FFF2-40B4-BE49-F238E27FC236}">
                <a16:creationId xmlns:a16="http://schemas.microsoft.com/office/drawing/2014/main" id="{98B1334C-F302-F3EA-6384-A99DB21EE667}"/>
              </a:ext>
            </a:extLst>
          </p:cNvPr>
          <p:cNvSpPr>
            <a:spLocks noGrp="1"/>
          </p:cNvSpPr>
          <p:nvPr>
            <p:ph type="body" idx="10"/>
          </p:nvPr>
        </p:nvSpPr>
        <p:spPr>
          <a:xfrm>
            <a:off x="6301107" y="885724"/>
            <a:ext cx="5016524" cy="1071188"/>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6" name="Rectangle 5">
            <a:extLst>
              <a:ext uri="{FF2B5EF4-FFF2-40B4-BE49-F238E27FC236}">
                <a16:creationId xmlns:a16="http://schemas.microsoft.com/office/drawing/2014/main" id="{B23B14F9-B4FF-A5A3-2CCB-D8A9F208BA01}"/>
              </a:ext>
            </a:extLst>
          </p:cNvPr>
          <p:cNvSpPr/>
          <p:nvPr userDrawn="1"/>
        </p:nvSpPr>
        <p:spPr>
          <a:xfrm>
            <a:off x="5770323" y="304671"/>
            <a:ext cx="150313" cy="18663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759204-5FA1-7FA9-C11B-EB89EBEDAEB9}"/>
              </a:ext>
            </a:extLst>
          </p:cNvPr>
          <p:cNvSpPr txBox="1"/>
          <p:nvPr userDrawn="1"/>
        </p:nvSpPr>
        <p:spPr>
          <a:xfrm>
            <a:off x="1607355" y="6410415"/>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9" name="Picture 8" descr="A black and white corner&#10;&#10;AI-generated content may be incorrect.">
            <a:extLst>
              <a:ext uri="{FF2B5EF4-FFF2-40B4-BE49-F238E27FC236}">
                <a16:creationId xmlns:a16="http://schemas.microsoft.com/office/drawing/2014/main" id="{49F95705-628E-3A42-E515-2459D67A404D}"/>
              </a:ext>
            </a:extLst>
          </p:cNvPr>
          <p:cNvPicPr>
            <a:picLocks noChangeAspect="1"/>
          </p:cNvPicPr>
          <p:nvPr userDrawn="1"/>
        </p:nvPicPr>
        <p:blipFill>
          <a:blip r:embed="rId4"/>
          <a:srcRect r="67500" b="84513"/>
          <a:stretch>
            <a:fillRect/>
          </a:stretch>
        </p:blipFill>
        <p:spPr>
          <a:xfrm>
            <a:off x="0" y="0"/>
            <a:ext cx="3962400" cy="1062085"/>
          </a:xfrm>
          <a:prstGeom prst="rect">
            <a:avLst/>
          </a:prstGeom>
        </p:spPr>
      </p:pic>
      <p:pic>
        <p:nvPicPr>
          <p:cNvPr id="19" name="Picture 18" descr="A black and grey text on a black background&#10;&#10;AI-generated content may be incorrect.">
            <a:extLst>
              <a:ext uri="{FF2B5EF4-FFF2-40B4-BE49-F238E27FC236}">
                <a16:creationId xmlns:a16="http://schemas.microsoft.com/office/drawing/2014/main" id="{68DCDDFA-7E14-26F6-56A9-EE01FD76D3F1}"/>
              </a:ext>
            </a:extLst>
          </p:cNvPr>
          <p:cNvPicPr>
            <a:picLocks noChangeAspect="1"/>
          </p:cNvPicPr>
          <p:nvPr userDrawn="1"/>
        </p:nvPicPr>
        <p:blipFill>
          <a:blip r:embed="rId5"/>
          <a:stretch>
            <a:fillRect/>
          </a:stretch>
        </p:blipFill>
        <p:spPr>
          <a:xfrm>
            <a:off x="835349" y="119114"/>
            <a:ext cx="2006293" cy="505973"/>
          </a:xfrm>
          <a:prstGeom prst="rect">
            <a:avLst/>
          </a:prstGeom>
        </p:spPr>
      </p:pic>
      <p:pic>
        <p:nvPicPr>
          <p:cNvPr id="22" name="Picture 21" descr="A black and white corner&#10;&#10;AI-generated content may be incorrect.">
            <a:extLst>
              <a:ext uri="{FF2B5EF4-FFF2-40B4-BE49-F238E27FC236}">
                <a16:creationId xmlns:a16="http://schemas.microsoft.com/office/drawing/2014/main" id="{3C8B430B-6B8C-B74F-9F9F-658B6F6769FD}"/>
              </a:ext>
            </a:extLst>
          </p:cNvPr>
          <p:cNvPicPr>
            <a:picLocks noChangeAspect="1"/>
          </p:cNvPicPr>
          <p:nvPr userDrawn="1"/>
        </p:nvPicPr>
        <p:blipFill>
          <a:blip r:embed="rId4"/>
          <a:srcRect l="82677" t="84401"/>
          <a:stretch>
            <a:fillRect/>
          </a:stretch>
        </p:blipFill>
        <p:spPr>
          <a:xfrm>
            <a:off x="-16181" y="5785328"/>
            <a:ext cx="2114809" cy="1071188"/>
          </a:xfrm>
          <a:prstGeom prst="rect">
            <a:avLst/>
          </a:prstGeom>
        </p:spPr>
      </p:pic>
      <p:pic>
        <p:nvPicPr>
          <p:cNvPr id="23" name="Graphic 22">
            <a:extLst>
              <a:ext uri="{FF2B5EF4-FFF2-40B4-BE49-F238E27FC236}">
                <a16:creationId xmlns:a16="http://schemas.microsoft.com/office/drawing/2014/main" id="{76BCAD4D-137C-EB05-16A0-16E49FC9153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1165" y="6205290"/>
            <a:ext cx="554833" cy="561269"/>
          </a:xfrm>
          <a:prstGeom prst="rect">
            <a:avLst/>
          </a:prstGeom>
        </p:spPr>
      </p:pic>
    </p:spTree>
    <p:extLst>
      <p:ext uri="{BB962C8B-B14F-4D97-AF65-F5344CB8AC3E}">
        <p14:creationId xmlns:p14="http://schemas.microsoft.com/office/powerpoint/2010/main" val="4072712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C1043-4DDB-DDB7-BFAE-1C4B1ACB797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4117B-D36F-9B3F-EF09-47FE81DDC5DF}"/>
              </a:ext>
            </a:extLst>
          </p:cNvPr>
          <p:cNvSpPr>
            <a:spLocks noGrp="1"/>
          </p:cNvSpPr>
          <p:nvPr>
            <p:ph type="title"/>
          </p:nvPr>
        </p:nvSpPr>
        <p:spPr>
          <a:xfrm>
            <a:off x="3811348" y="55862"/>
            <a:ext cx="8561656" cy="985374"/>
          </a:xfrm>
        </p:spPr>
        <p:txBody>
          <a:bodyPr>
            <a:normAutofit/>
          </a:bodyPr>
          <a:lstStyle>
            <a:lvl1pPr>
              <a:defRPr sz="4000" b="1">
                <a:solidFill>
                  <a:schemeClr val="bg1"/>
                </a:solidFill>
                <a:latin typeface="Raleway" pitchFamily="2" charset="77"/>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FE387ACF-A682-7B43-31A3-317063A6B81B}"/>
              </a:ext>
            </a:extLst>
          </p:cNvPr>
          <p:cNvSpPr txBox="1"/>
          <p:nvPr userDrawn="1"/>
        </p:nvSpPr>
        <p:spPr>
          <a:xfrm rot="5400000">
            <a:off x="10509641" y="5266047"/>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cxnSp>
        <p:nvCxnSpPr>
          <p:cNvPr id="5" name="Straight Connector 4">
            <a:extLst>
              <a:ext uri="{FF2B5EF4-FFF2-40B4-BE49-F238E27FC236}">
                <a16:creationId xmlns:a16="http://schemas.microsoft.com/office/drawing/2014/main" id="{5A96F51D-2641-42C8-B733-4CDC686842D4}"/>
              </a:ext>
            </a:extLst>
          </p:cNvPr>
          <p:cNvCxnSpPr/>
          <p:nvPr userDrawn="1"/>
        </p:nvCxnSpPr>
        <p:spPr>
          <a:xfrm>
            <a:off x="-89645" y="3951092"/>
            <a:ext cx="121920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11" name="Rounded Rectangle 10">
            <a:extLst>
              <a:ext uri="{FF2B5EF4-FFF2-40B4-BE49-F238E27FC236}">
                <a16:creationId xmlns:a16="http://schemas.microsoft.com/office/drawing/2014/main" id="{8C70A5D7-427D-1033-8DB4-199291ADD51C}"/>
              </a:ext>
            </a:extLst>
          </p:cNvPr>
          <p:cNvSpPr/>
          <p:nvPr userDrawn="1"/>
        </p:nvSpPr>
        <p:spPr>
          <a:xfrm>
            <a:off x="1426907" y="2255266"/>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lines&#10;&#10;AI-generated content may be incorrect.">
            <a:extLst>
              <a:ext uri="{FF2B5EF4-FFF2-40B4-BE49-F238E27FC236}">
                <a16:creationId xmlns:a16="http://schemas.microsoft.com/office/drawing/2014/main" id="{FC6FF3E4-303A-E076-6D65-9EAD14410951}"/>
              </a:ext>
            </a:extLst>
          </p:cNvPr>
          <p:cNvPicPr>
            <a:picLocks noChangeAspect="1"/>
          </p:cNvPicPr>
          <p:nvPr userDrawn="1"/>
        </p:nvPicPr>
        <p:blipFill>
          <a:blip r:embed="rId3"/>
          <a:srcRect b="21517"/>
          <a:stretch>
            <a:fillRect/>
          </a:stretch>
        </p:blipFill>
        <p:spPr>
          <a:xfrm>
            <a:off x="1426908" y="1518954"/>
            <a:ext cx="1875092" cy="1021667"/>
          </a:xfrm>
          <a:prstGeom prst="rect">
            <a:avLst/>
          </a:prstGeom>
        </p:spPr>
      </p:pic>
      <p:sp>
        <p:nvSpPr>
          <p:cNvPr id="12" name="Content Placeholder 2">
            <a:extLst>
              <a:ext uri="{FF2B5EF4-FFF2-40B4-BE49-F238E27FC236}">
                <a16:creationId xmlns:a16="http://schemas.microsoft.com/office/drawing/2014/main" id="{956D2888-C380-675C-5F1A-B78DE8D56D1A}"/>
              </a:ext>
            </a:extLst>
          </p:cNvPr>
          <p:cNvSpPr>
            <a:spLocks noGrp="1"/>
          </p:cNvSpPr>
          <p:nvPr>
            <p:ph idx="1" hasCustomPrompt="1"/>
          </p:nvPr>
        </p:nvSpPr>
        <p:spPr>
          <a:xfrm>
            <a:off x="1542813" y="2613334"/>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3" name="Text Placeholder 2">
            <a:extLst>
              <a:ext uri="{FF2B5EF4-FFF2-40B4-BE49-F238E27FC236}">
                <a16:creationId xmlns:a16="http://schemas.microsoft.com/office/drawing/2014/main" id="{F439B538-A7CD-2D09-D8C2-B499DF9CE034}"/>
              </a:ext>
            </a:extLst>
          </p:cNvPr>
          <p:cNvSpPr>
            <a:spLocks noGrp="1"/>
          </p:cNvSpPr>
          <p:nvPr>
            <p:ph type="body" idx="10"/>
          </p:nvPr>
        </p:nvSpPr>
        <p:spPr>
          <a:xfrm>
            <a:off x="1542813" y="2925392"/>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4" name="Oval 13">
            <a:extLst>
              <a:ext uri="{FF2B5EF4-FFF2-40B4-BE49-F238E27FC236}">
                <a16:creationId xmlns:a16="http://schemas.microsoft.com/office/drawing/2014/main" id="{57ED4AE3-A76A-19BD-8C8F-F16D91A30A8F}"/>
              </a:ext>
            </a:extLst>
          </p:cNvPr>
          <p:cNvSpPr/>
          <p:nvPr userDrawn="1"/>
        </p:nvSpPr>
        <p:spPr>
          <a:xfrm>
            <a:off x="2297631" y="3343580"/>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ECB0D07-B02C-FDCA-5357-019EF912676B}"/>
              </a:ext>
            </a:extLst>
          </p:cNvPr>
          <p:cNvSpPr/>
          <p:nvPr userDrawn="1"/>
        </p:nvSpPr>
        <p:spPr>
          <a:xfrm>
            <a:off x="2330583"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43EC0F7-1DEC-EB3E-849D-D009EC6BA084}"/>
              </a:ext>
            </a:extLst>
          </p:cNvPr>
          <p:cNvCxnSpPr>
            <a:cxnSpLocks/>
            <a:stCxn id="15" idx="0"/>
            <a:endCxn id="14" idx="4"/>
          </p:cNvCxnSpPr>
          <p:nvPr userDrawn="1"/>
        </p:nvCxnSpPr>
        <p:spPr>
          <a:xfrm flipV="1">
            <a:off x="2364452" y="3477223"/>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E3BD50EC-E6AD-BDEC-DE5E-4019B1D06D45}"/>
              </a:ext>
            </a:extLst>
          </p:cNvPr>
          <p:cNvGrpSpPr/>
          <p:nvPr userDrawn="1"/>
        </p:nvGrpSpPr>
        <p:grpSpPr>
          <a:xfrm rot="10800000">
            <a:off x="3301999" y="4497350"/>
            <a:ext cx="1875093" cy="1882932"/>
            <a:chOff x="2387598" y="4318138"/>
            <a:chExt cx="1875093" cy="1882932"/>
          </a:xfrm>
        </p:grpSpPr>
        <p:sp>
          <p:nvSpPr>
            <p:cNvPr id="41" name="Rounded Rectangle 40">
              <a:extLst>
                <a:ext uri="{FF2B5EF4-FFF2-40B4-BE49-F238E27FC236}">
                  <a16:creationId xmlns:a16="http://schemas.microsoft.com/office/drawing/2014/main" id="{AE4EF86D-88B7-0172-B332-4B518E80D402}"/>
                </a:ext>
              </a:extLst>
            </p:cNvPr>
            <p:cNvSpPr/>
            <p:nvPr userDrawn="1"/>
          </p:nvSpPr>
          <p:spPr>
            <a:xfrm>
              <a:off x="2387598" y="5054450"/>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blue and white lines&#10;&#10;AI-generated content may be incorrect.">
              <a:extLst>
                <a:ext uri="{FF2B5EF4-FFF2-40B4-BE49-F238E27FC236}">
                  <a16:creationId xmlns:a16="http://schemas.microsoft.com/office/drawing/2014/main" id="{8766EB0F-3E35-EDA5-AFF5-BE7FF7AB2ED0}"/>
                </a:ext>
              </a:extLst>
            </p:cNvPr>
            <p:cNvPicPr>
              <a:picLocks noChangeAspect="1"/>
            </p:cNvPicPr>
            <p:nvPr userDrawn="1"/>
          </p:nvPicPr>
          <p:blipFill>
            <a:blip r:embed="rId3"/>
            <a:srcRect b="21517"/>
            <a:stretch>
              <a:fillRect/>
            </a:stretch>
          </p:blipFill>
          <p:spPr>
            <a:xfrm>
              <a:off x="2387599" y="4318138"/>
              <a:ext cx="1875092" cy="1021667"/>
            </a:xfrm>
            <a:prstGeom prst="rect">
              <a:avLst/>
            </a:prstGeom>
          </p:spPr>
        </p:pic>
      </p:grpSp>
      <p:sp>
        <p:nvSpPr>
          <p:cNvPr id="44" name="Content Placeholder 2">
            <a:extLst>
              <a:ext uri="{FF2B5EF4-FFF2-40B4-BE49-F238E27FC236}">
                <a16:creationId xmlns:a16="http://schemas.microsoft.com/office/drawing/2014/main" id="{EB5885B1-5E2F-EFB4-C92C-53B81ED174B9}"/>
              </a:ext>
            </a:extLst>
          </p:cNvPr>
          <p:cNvSpPr>
            <a:spLocks noGrp="1"/>
          </p:cNvSpPr>
          <p:nvPr>
            <p:ph idx="11" hasCustomPrompt="1"/>
          </p:nvPr>
        </p:nvSpPr>
        <p:spPr>
          <a:xfrm>
            <a:off x="3417905" y="4606430"/>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45" name="Text Placeholder 2">
            <a:extLst>
              <a:ext uri="{FF2B5EF4-FFF2-40B4-BE49-F238E27FC236}">
                <a16:creationId xmlns:a16="http://schemas.microsoft.com/office/drawing/2014/main" id="{8B2E420C-84C8-7DB8-7D38-7225CB7B5CDC}"/>
              </a:ext>
            </a:extLst>
          </p:cNvPr>
          <p:cNvSpPr>
            <a:spLocks noGrp="1"/>
          </p:cNvSpPr>
          <p:nvPr>
            <p:ph type="body" idx="12"/>
          </p:nvPr>
        </p:nvSpPr>
        <p:spPr>
          <a:xfrm>
            <a:off x="3417905" y="4918488"/>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7" name="Oval 46">
            <a:extLst>
              <a:ext uri="{FF2B5EF4-FFF2-40B4-BE49-F238E27FC236}">
                <a16:creationId xmlns:a16="http://schemas.microsoft.com/office/drawing/2014/main" id="{AA8FDCF1-EF51-94F3-DC9F-AD1370188AE3}"/>
              </a:ext>
            </a:extLst>
          </p:cNvPr>
          <p:cNvSpPr/>
          <p:nvPr userDrawn="1"/>
        </p:nvSpPr>
        <p:spPr>
          <a:xfrm rot="16200000">
            <a:off x="4205675"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007FC70-5E78-D82E-192A-13974A2DDACE}"/>
              </a:ext>
            </a:extLst>
          </p:cNvPr>
          <p:cNvSpPr/>
          <p:nvPr userDrawn="1"/>
        </p:nvSpPr>
        <p:spPr>
          <a:xfrm rot="16200000">
            <a:off x="4172723" y="4421034"/>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5F16444F-68BF-1F1C-C3AC-CF978175481F}"/>
              </a:ext>
            </a:extLst>
          </p:cNvPr>
          <p:cNvCxnSpPr>
            <a:cxnSpLocks/>
          </p:cNvCxnSpPr>
          <p:nvPr userDrawn="1"/>
        </p:nvCxnSpPr>
        <p:spPr>
          <a:xfrm flipV="1">
            <a:off x="4239541" y="3981034"/>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54" name="Rounded Rectangle 53">
            <a:extLst>
              <a:ext uri="{FF2B5EF4-FFF2-40B4-BE49-F238E27FC236}">
                <a16:creationId xmlns:a16="http://schemas.microsoft.com/office/drawing/2014/main" id="{4171217E-58D1-579D-A025-BE98E893C271}"/>
              </a:ext>
            </a:extLst>
          </p:cNvPr>
          <p:cNvSpPr/>
          <p:nvPr userDrawn="1"/>
        </p:nvSpPr>
        <p:spPr>
          <a:xfrm>
            <a:off x="5181783" y="2255266"/>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blue and white lines&#10;&#10;AI-generated content may be incorrect.">
            <a:extLst>
              <a:ext uri="{FF2B5EF4-FFF2-40B4-BE49-F238E27FC236}">
                <a16:creationId xmlns:a16="http://schemas.microsoft.com/office/drawing/2014/main" id="{9D343FE2-4CD8-71DD-F940-E64F0730F778}"/>
              </a:ext>
            </a:extLst>
          </p:cNvPr>
          <p:cNvPicPr>
            <a:picLocks noChangeAspect="1"/>
          </p:cNvPicPr>
          <p:nvPr userDrawn="1"/>
        </p:nvPicPr>
        <p:blipFill>
          <a:blip r:embed="rId3"/>
          <a:srcRect b="21517"/>
          <a:stretch>
            <a:fillRect/>
          </a:stretch>
        </p:blipFill>
        <p:spPr>
          <a:xfrm>
            <a:off x="5181784" y="1518954"/>
            <a:ext cx="1875092" cy="1021667"/>
          </a:xfrm>
          <a:prstGeom prst="rect">
            <a:avLst/>
          </a:prstGeom>
        </p:spPr>
      </p:pic>
      <p:sp>
        <p:nvSpPr>
          <p:cNvPr id="56" name="Content Placeholder 2">
            <a:extLst>
              <a:ext uri="{FF2B5EF4-FFF2-40B4-BE49-F238E27FC236}">
                <a16:creationId xmlns:a16="http://schemas.microsoft.com/office/drawing/2014/main" id="{56FA6B79-2226-2763-916C-BD0BA05C328B}"/>
              </a:ext>
            </a:extLst>
          </p:cNvPr>
          <p:cNvSpPr>
            <a:spLocks noGrp="1"/>
          </p:cNvSpPr>
          <p:nvPr>
            <p:ph idx="13" hasCustomPrompt="1"/>
          </p:nvPr>
        </p:nvSpPr>
        <p:spPr>
          <a:xfrm>
            <a:off x="5297689" y="2613334"/>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57" name="Text Placeholder 2">
            <a:extLst>
              <a:ext uri="{FF2B5EF4-FFF2-40B4-BE49-F238E27FC236}">
                <a16:creationId xmlns:a16="http://schemas.microsoft.com/office/drawing/2014/main" id="{FA98B0F0-63EE-6FAB-24E9-C0DB26FBA816}"/>
              </a:ext>
            </a:extLst>
          </p:cNvPr>
          <p:cNvSpPr>
            <a:spLocks noGrp="1"/>
          </p:cNvSpPr>
          <p:nvPr>
            <p:ph type="body" idx="14"/>
          </p:nvPr>
        </p:nvSpPr>
        <p:spPr>
          <a:xfrm>
            <a:off x="5297689" y="2925392"/>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58" name="Oval 57">
            <a:extLst>
              <a:ext uri="{FF2B5EF4-FFF2-40B4-BE49-F238E27FC236}">
                <a16:creationId xmlns:a16="http://schemas.microsoft.com/office/drawing/2014/main" id="{810E6FCB-A627-2CCE-F04F-2642AB72CE44}"/>
              </a:ext>
            </a:extLst>
          </p:cNvPr>
          <p:cNvSpPr/>
          <p:nvPr userDrawn="1"/>
        </p:nvSpPr>
        <p:spPr>
          <a:xfrm>
            <a:off x="6052507" y="3343580"/>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7E8D282-0066-5B6E-082B-9ADBE5D190BF}"/>
              </a:ext>
            </a:extLst>
          </p:cNvPr>
          <p:cNvSpPr/>
          <p:nvPr userDrawn="1"/>
        </p:nvSpPr>
        <p:spPr>
          <a:xfrm>
            <a:off x="6085459"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96BFF2F4-AA52-B18E-B787-3EA2EBF14290}"/>
              </a:ext>
            </a:extLst>
          </p:cNvPr>
          <p:cNvCxnSpPr>
            <a:cxnSpLocks/>
            <a:stCxn id="59" idx="0"/>
            <a:endCxn id="58" idx="4"/>
          </p:cNvCxnSpPr>
          <p:nvPr userDrawn="1"/>
        </p:nvCxnSpPr>
        <p:spPr>
          <a:xfrm flipV="1">
            <a:off x="6119328" y="3477223"/>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grpSp>
        <p:nvGrpSpPr>
          <p:cNvPr id="70" name="Group 69">
            <a:extLst>
              <a:ext uri="{FF2B5EF4-FFF2-40B4-BE49-F238E27FC236}">
                <a16:creationId xmlns:a16="http://schemas.microsoft.com/office/drawing/2014/main" id="{CAFC5FC7-C886-D42C-F6C1-10562A9B676A}"/>
              </a:ext>
            </a:extLst>
          </p:cNvPr>
          <p:cNvGrpSpPr/>
          <p:nvPr userDrawn="1"/>
        </p:nvGrpSpPr>
        <p:grpSpPr>
          <a:xfrm rot="10800000">
            <a:off x="7056876" y="4497350"/>
            <a:ext cx="1875093" cy="1882932"/>
            <a:chOff x="2387598" y="4318138"/>
            <a:chExt cx="1875093" cy="1882932"/>
          </a:xfrm>
        </p:grpSpPr>
        <p:sp>
          <p:nvSpPr>
            <p:cNvPr id="71" name="Rounded Rectangle 70">
              <a:extLst>
                <a:ext uri="{FF2B5EF4-FFF2-40B4-BE49-F238E27FC236}">
                  <a16:creationId xmlns:a16="http://schemas.microsoft.com/office/drawing/2014/main" id="{20252911-E729-DC9D-9AC4-D7B5C436A427}"/>
                </a:ext>
              </a:extLst>
            </p:cNvPr>
            <p:cNvSpPr/>
            <p:nvPr userDrawn="1"/>
          </p:nvSpPr>
          <p:spPr>
            <a:xfrm>
              <a:off x="2387598" y="5054450"/>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A blue and white lines&#10;&#10;AI-generated content may be incorrect.">
              <a:extLst>
                <a:ext uri="{FF2B5EF4-FFF2-40B4-BE49-F238E27FC236}">
                  <a16:creationId xmlns:a16="http://schemas.microsoft.com/office/drawing/2014/main" id="{A0312B55-6283-E219-C0C4-E4D75AFE21FB}"/>
                </a:ext>
              </a:extLst>
            </p:cNvPr>
            <p:cNvPicPr>
              <a:picLocks noChangeAspect="1"/>
            </p:cNvPicPr>
            <p:nvPr userDrawn="1"/>
          </p:nvPicPr>
          <p:blipFill>
            <a:blip r:embed="rId3"/>
            <a:srcRect b="21517"/>
            <a:stretch>
              <a:fillRect/>
            </a:stretch>
          </p:blipFill>
          <p:spPr>
            <a:xfrm>
              <a:off x="2387599" y="4318138"/>
              <a:ext cx="1875092" cy="1021667"/>
            </a:xfrm>
            <a:prstGeom prst="rect">
              <a:avLst/>
            </a:prstGeom>
          </p:spPr>
        </p:pic>
      </p:grpSp>
      <p:sp>
        <p:nvSpPr>
          <p:cNvPr id="73" name="Content Placeholder 2">
            <a:extLst>
              <a:ext uri="{FF2B5EF4-FFF2-40B4-BE49-F238E27FC236}">
                <a16:creationId xmlns:a16="http://schemas.microsoft.com/office/drawing/2014/main" id="{F3AE8EB7-9C56-0BF4-86FE-312A5317DB59}"/>
              </a:ext>
            </a:extLst>
          </p:cNvPr>
          <p:cNvSpPr>
            <a:spLocks noGrp="1"/>
          </p:cNvSpPr>
          <p:nvPr>
            <p:ph idx="15" hasCustomPrompt="1"/>
          </p:nvPr>
        </p:nvSpPr>
        <p:spPr>
          <a:xfrm>
            <a:off x="7172782" y="4606430"/>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74" name="Text Placeholder 2">
            <a:extLst>
              <a:ext uri="{FF2B5EF4-FFF2-40B4-BE49-F238E27FC236}">
                <a16:creationId xmlns:a16="http://schemas.microsoft.com/office/drawing/2014/main" id="{7F50D9B3-E1D0-61AB-4E8C-AAEA01BE08E7}"/>
              </a:ext>
            </a:extLst>
          </p:cNvPr>
          <p:cNvSpPr>
            <a:spLocks noGrp="1"/>
          </p:cNvSpPr>
          <p:nvPr>
            <p:ph type="body" idx="16"/>
          </p:nvPr>
        </p:nvSpPr>
        <p:spPr>
          <a:xfrm>
            <a:off x="7172782" y="4918488"/>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75" name="Oval 74">
            <a:extLst>
              <a:ext uri="{FF2B5EF4-FFF2-40B4-BE49-F238E27FC236}">
                <a16:creationId xmlns:a16="http://schemas.microsoft.com/office/drawing/2014/main" id="{810554CB-D0C6-BB86-565D-62C0F92B6EE7}"/>
              </a:ext>
            </a:extLst>
          </p:cNvPr>
          <p:cNvSpPr/>
          <p:nvPr userDrawn="1"/>
        </p:nvSpPr>
        <p:spPr>
          <a:xfrm rot="16200000">
            <a:off x="7960552"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4FA6F0B-2E9C-AECC-94ED-53AA51B991FE}"/>
              </a:ext>
            </a:extLst>
          </p:cNvPr>
          <p:cNvSpPr/>
          <p:nvPr userDrawn="1"/>
        </p:nvSpPr>
        <p:spPr>
          <a:xfrm rot="16200000">
            <a:off x="7927600" y="4421034"/>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FB50FB6D-36A8-9365-9A7B-C55E52453160}"/>
              </a:ext>
            </a:extLst>
          </p:cNvPr>
          <p:cNvCxnSpPr>
            <a:cxnSpLocks/>
          </p:cNvCxnSpPr>
          <p:nvPr userDrawn="1"/>
        </p:nvCxnSpPr>
        <p:spPr>
          <a:xfrm flipV="1">
            <a:off x="7994418" y="3981034"/>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78" name="Rounded Rectangle 77">
            <a:extLst>
              <a:ext uri="{FF2B5EF4-FFF2-40B4-BE49-F238E27FC236}">
                <a16:creationId xmlns:a16="http://schemas.microsoft.com/office/drawing/2014/main" id="{4ED825FE-7640-C6D6-66A0-2663A13522C4}"/>
              </a:ext>
            </a:extLst>
          </p:cNvPr>
          <p:cNvSpPr/>
          <p:nvPr userDrawn="1"/>
        </p:nvSpPr>
        <p:spPr>
          <a:xfrm>
            <a:off x="8933168" y="2255266"/>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descr="A blue and white lines&#10;&#10;AI-generated content may be incorrect.">
            <a:extLst>
              <a:ext uri="{FF2B5EF4-FFF2-40B4-BE49-F238E27FC236}">
                <a16:creationId xmlns:a16="http://schemas.microsoft.com/office/drawing/2014/main" id="{8125303A-837F-A085-B9F1-6450A1592EB4}"/>
              </a:ext>
            </a:extLst>
          </p:cNvPr>
          <p:cNvPicPr>
            <a:picLocks noChangeAspect="1"/>
          </p:cNvPicPr>
          <p:nvPr userDrawn="1"/>
        </p:nvPicPr>
        <p:blipFill>
          <a:blip r:embed="rId3"/>
          <a:srcRect b="21517"/>
          <a:stretch>
            <a:fillRect/>
          </a:stretch>
        </p:blipFill>
        <p:spPr>
          <a:xfrm>
            <a:off x="8933169" y="1518954"/>
            <a:ext cx="1875092" cy="1021667"/>
          </a:xfrm>
          <a:prstGeom prst="rect">
            <a:avLst/>
          </a:prstGeom>
        </p:spPr>
      </p:pic>
      <p:sp>
        <p:nvSpPr>
          <p:cNvPr id="80" name="Content Placeholder 2">
            <a:extLst>
              <a:ext uri="{FF2B5EF4-FFF2-40B4-BE49-F238E27FC236}">
                <a16:creationId xmlns:a16="http://schemas.microsoft.com/office/drawing/2014/main" id="{E5AF7244-1A0C-F662-BD88-C58B30A87E08}"/>
              </a:ext>
            </a:extLst>
          </p:cNvPr>
          <p:cNvSpPr>
            <a:spLocks noGrp="1"/>
          </p:cNvSpPr>
          <p:nvPr>
            <p:ph idx="17" hasCustomPrompt="1"/>
          </p:nvPr>
        </p:nvSpPr>
        <p:spPr>
          <a:xfrm>
            <a:off x="9049074" y="2613334"/>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81" name="Text Placeholder 2">
            <a:extLst>
              <a:ext uri="{FF2B5EF4-FFF2-40B4-BE49-F238E27FC236}">
                <a16:creationId xmlns:a16="http://schemas.microsoft.com/office/drawing/2014/main" id="{C72C1047-0F62-9D3D-5A27-BAA395C1B65D}"/>
              </a:ext>
            </a:extLst>
          </p:cNvPr>
          <p:cNvSpPr>
            <a:spLocks noGrp="1"/>
          </p:cNvSpPr>
          <p:nvPr>
            <p:ph type="body" idx="18"/>
          </p:nvPr>
        </p:nvSpPr>
        <p:spPr>
          <a:xfrm>
            <a:off x="9049074" y="2925392"/>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2" name="Oval 81">
            <a:extLst>
              <a:ext uri="{FF2B5EF4-FFF2-40B4-BE49-F238E27FC236}">
                <a16:creationId xmlns:a16="http://schemas.microsoft.com/office/drawing/2014/main" id="{9354EA26-CD2A-E77C-9EEF-6FC5020DCB1B}"/>
              </a:ext>
            </a:extLst>
          </p:cNvPr>
          <p:cNvSpPr/>
          <p:nvPr userDrawn="1"/>
        </p:nvSpPr>
        <p:spPr>
          <a:xfrm>
            <a:off x="9803892" y="3343580"/>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1BCEE85-938C-61B5-D49A-765921D18705}"/>
              </a:ext>
            </a:extLst>
          </p:cNvPr>
          <p:cNvSpPr/>
          <p:nvPr userDrawn="1"/>
        </p:nvSpPr>
        <p:spPr>
          <a:xfrm>
            <a:off x="9836844"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B7C0735F-0E7A-C082-3CA1-F498508E252A}"/>
              </a:ext>
            </a:extLst>
          </p:cNvPr>
          <p:cNvCxnSpPr>
            <a:cxnSpLocks/>
            <a:stCxn id="83" idx="0"/>
            <a:endCxn id="82" idx="4"/>
          </p:cNvCxnSpPr>
          <p:nvPr userDrawn="1"/>
        </p:nvCxnSpPr>
        <p:spPr>
          <a:xfrm flipV="1">
            <a:off x="9870713" y="3477223"/>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pic>
        <p:nvPicPr>
          <p:cNvPr id="85" name="Picture 84" descr="A blue outline of a spiral&#10;&#10;AI-generated content may be incorrect.">
            <a:extLst>
              <a:ext uri="{FF2B5EF4-FFF2-40B4-BE49-F238E27FC236}">
                <a16:creationId xmlns:a16="http://schemas.microsoft.com/office/drawing/2014/main" id="{ABACABFF-894E-BCBE-08AF-FA87A4EBF316}"/>
              </a:ext>
            </a:extLst>
          </p:cNvPr>
          <p:cNvPicPr>
            <a:picLocks noChangeAspect="1"/>
          </p:cNvPicPr>
          <p:nvPr userDrawn="1"/>
        </p:nvPicPr>
        <p:blipFill>
          <a:blip r:embed="rId4"/>
          <a:stretch>
            <a:fillRect/>
          </a:stretch>
        </p:blipFill>
        <p:spPr>
          <a:xfrm>
            <a:off x="-452878" y="4376787"/>
            <a:ext cx="2702209" cy="2771496"/>
          </a:xfrm>
          <a:prstGeom prst="rect">
            <a:avLst/>
          </a:prstGeom>
        </p:spPr>
      </p:pic>
      <p:pic>
        <p:nvPicPr>
          <p:cNvPr id="86" name="Picture 85" descr="A black and blue logo&#10;&#10;AI-generated content may be incorrect.">
            <a:extLst>
              <a:ext uri="{FF2B5EF4-FFF2-40B4-BE49-F238E27FC236}">
                <a16:creationId xmlns:a16="http://schemas.microsoft.com/office/drawing/2014/main" id="{B65BB77E-7E62-383D-B449-F537A54CBC29}"/>
              </a:ext>
            </a:extLst>
          </p:cNvPr>
          <p:cNvPicPr>
            <a:picLocks noChangeAspect="1"/>
          </p:cNvPicPr>
          <p:nvPr userDrawn="1"/>
        </p:nvPicPr>
        <p:blipFill>
          <a:blip r:embed="rId5"/>
          <a:stretch>
            <a:fillRect/>
          </a:stretch>
        </p:blipFill>
        <p:spPr>
          <a:xfrm>
            <a:off x="-137029" y="2324641"/>
            <a:ext cx="1234727" cy="1266387"/>
          </a:xfrm>
          <a:prstGeom prst="rect">
            <a:avLst/>
          </a:prstGeom>
        </p:spPr>
      </p:pic>
      <p:pic>
        <p:nvPicPr>
          <p:cNvPr id="3" name="Picture 2" descr="A black and grey text on a black background&#10;&#10;AI-generated content may be incorrect.">
            <a:extLst>
              <a:ext uri="{FF2B5EF4-FFF2-40B4-BE49-F238E27FC236}">
                <a16:creationId xmlns:a16="http://schemas.microsoft.com/office/drawing/2014/main" id="{241D9BF4-D6B2-2028-B06D-F08694E9FA91}"/>
              </a:ext>
            </a:extLst>
          </p:cNvPr>
          <p:cNvPicPr>
            <a:picLocks noChangeAspect="1"/>
          </p:cNvPicPr>
          <p:nvPr userDrawn="1"/>
        </p:nvPicPr>
        <p:blipFill>
          <a:blip r:embed="rId6"/>
          <a:stretch>
            <a:fillRect/>
          </a:stretch>
        </p:blipFill>
        <p:spPr>
          <a:xfrm>
            <a:off x="835349" y="119114"/>
            <a:ext cx="2006293" cy="505973"/>
          </a:xfrm>
          <a:prstGeom prst="rect">
            <a:avLst/>
          </a:prstGeom>
        </p:spPr>
      </p:pic>
      <p:pic>
        <p:nvPicPr>
          <p:cNvPr id="4" name="Graphic 3">
            <a:extLst>
              <a:ext uri="{FF2B5EF4-FFF2-40B4-BE49-F238E27FC236}">
                <a16:creationId xmlns:a16="http://schemas.microsoft.com/office/drawing/2014/main" id="{EB59BCF3-CFED-C405-036C-FC784044A4F3}"/>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315725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F13F5-AF0A-7E41-F4F3-F2F8AC57FE77}"/>
              </a:ext>
            </a:extLst>
          </p:cNvPr>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4117B-D36F-9B3F-EF09-47FE81DDC5DF}"/>
              </a:ext>
            </a:extLst>
          </p:cNvPr>
          <p:cNvSpPr>
            <a:spLocks noGrp="1"/>
          </p:cNvSpPr>
          <p:nvPr>
            <p:ph type="title"/>
          </p:nvPr>
        </p:nvSpPr>
        <p:spPr>
          <a:xfrm>
            <a:off x="3811348" y="55862"/>
            <a:ext cx="8561656" cy="985374"/>
          </a:xfrm>
        </p:spPr>
        <p:txBody>
          <a:bodyPr>
            <a:normAutofit/>
          </a:bodyPr>
          <a:lstStyle>
            <a:lvl1pPr>
              <a:defRPr sz="4000" b="1">
                <a:solidFill>
                  <a:schemeClr val="tx1"/>
                </a:solidFill>
                <a:latin typeface="Raleway" pitchFamily="2" charset="77"/>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FE387ACF-A682-7B43-31A3-317063A6B81B}"/>
              </a:ext>
            </a:extLst>
          </p:cNvPr>
          <p:cNvSpPr txBox="1"/>
          <p:nvPr userDrawn="1"/>
        </p:nvSpPr>
        <p:spPr>
          <a:xfrm rot="5400000">
            <a:off x="10509641" y="5266047"/>
            <a:ext cx="2554357" cy="276999"/>
          </a:xfrm>
          <a:prstGeom prst="rect">
            <a:avLst/>
          </a:prstGeom>
          <a:noFill/>
        </p:spPr>
        <p:txBody>
          <a:bodyPr wrap="square" rtlCol="0">
            <a:spAutoFit/>
          </a:bodyPr>
          <a:lstStyle/>
          <a:p>
            <a:pPr algn="ctr"/>
            <a:r>
              <a:rPr lang="en-US" sz="1200" spc="300" dirty="0">
                <a:solidFill>
                  <a:schemeClr val="tx1"/>
                </a:solidFill>
                <a:latin typeface="Raleway" pitchFamily="2" charset="77"/>
              </a:rPr>
              <a:t>WE MAKE WORK FLOW</a:t>
            </a:r>
          </a:p>
        </p:txBody>
      </p:sp>
      <p:cxnSp>
        <p:nvCxnSpPr>
          <p:cNvPr id="5" name="Straight Connector 4">
            <a:extLst>
              <a:ext uri="{FF2B5EF4-FFF2-40B4-BE49-F238E27FC236}">
                <a16:creationId xmlns:a16="http://schemas.microsoft.com/office/drawing/2014/main" id="{5A96F51D-2641-42C8-B733-4CDC686842D4}"/>
              </a:ext>
            </a:extLst>
          </p:cNvPr>
          <p:cNvCxnSpPr/>
          <p:nvPr userDrawn="1"/>
        </p:nvCxnSpPr>
        <p:spPr>
          <a:xfrm>
            <a:off x="-89645" y="3951092"/>
            <a:ext cx="121920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11" name="Rounded Rectangle 10">
            <a:extLst>
              <a:ext uri="{FF2B5EF4-FFF2-40B4-BE49-F238E27FC236}">
                <a16:creationId xmlns:a16="http://schemas.microsoft.com/office/drawing/2014/main" id="{8C70A5D7-427D-1033-8DB4-199291ADD51C}"/>
              </a:ext>
            </a:extLst>
          </p:cNvPr>
          <p:cNvSpPr/>
          <p:nvPr userDrawn="1"/>
        </p:nvSpPr>
        <p:spPr>
          <a:xfrm>
            <a:off x="1426907" y="2255266"/>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lines&#10;&#10;AI-generated content may be incorrect.">
            <a:extLst>
              <a:ext uri="{FF2B5EF4-FFF2-40B4-BE49-F238E27FC236}">
                <a16:creationId xmlns:a16="http://schemas.microsoft.com/office/drawing/2014/main" id="{FC6FF3E4-303A-E076-6D65-9EAD14410951}"/>
              </a:ext>
            </a:extLst>
          </p:cNvPr>
          <p:cNvPicPr>
            <a:picLocks noChangeAspect="1"/>
          </p:cNvPicPr>
          <p:nvPr userDrawn="1"/>
        </p:nvPicPr>
        <p:blipFill>
          <a:blip r:embed="rId3"/>
          <a:srcRect b="21517"/>
          <a:stretch>
            <a:fillRect/>
          </a:stretch>
        </p:blipFill>
        <p:spPr>
          <a:xfrm>
            <a:off x="1426908" y="1518954"/>
            <a:ext cx="1875092" cy="1021667"/>
          </a:xfrm>
          <a:prstGeom prst="rect">
            <a:avLst/>
          </a:prstGeom>
        </p:spPr>
      </p:pic>
      <p:sp>
        <p:nvSpPr>
          <p:cNvPr id="12" name="Content Placeholder 2">
            <a:extLst>
              <a:ext uri="{FF2B5EF4-FFF2-40B4-BE49-F238E27FC236}">
                <a16:creationId xmlns:a16="http://schemas.microsoft.com/office/drawing/2014/main" id="{956D2888-C380-675C-5F1A-B78DE8D56D1A}"/>
              </a:ext>
            </a:extLst>
          </p:cNvPr>
          <p:cNvSpPr>
            <a:spLocks noGrp="1"/>
          </p:cNvSpPr>
          <p:nvPr>
            <p:ph idx="1" hasCustomPrompt="1"/>
          </p:nvPr>
        </p:nvSpPr>
        <p:spPr>
          <a:xfrm>
            <a:off x="1542813" y="2613334"/>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3" name="Text Placeholder 2">
            <a:extLst>
              <a:ext uri="{FF2B5EF4-FFF2-40B4-BE49-F238E27FC236}">
                <a16:creationId xmlns:a16="http://schemas.microsoft.com/office/drawing/2014/main" id="{F439B538-A7CD-2D09-D8C2-B499DF9CE034}"/>
              </a:ext>
            </a:extLst>
          </p:cNvPr>
          <p:cNvSpPr>
            <a:spLocks noGrp="1"/>
          </p:cNvSpPr>
          <p:nvPr>
            <p:ph type="body" idx="10"/>
          </p:nvPr>
        </p:nvSpPr>
        <p:spPr>
          <a:xfrm>
            <a:off x="1542813" y="2925392"/>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4" name="Oval 13">
            <a:extLst>
              <a:ext uri="{FF2B5EF4-FFF2-40B4-BE49-F238E27FC236}">
                <a16:creationId xmlns:a16="http://schemas.microsoft.com/office/drawing/2014/main" id="{57ED4AE3-A76A-19BD-8C8F-F16D91A30A8F}"/>
              </a:ext>
            </a:extLst>
          </p:cNvPr>
          <p:cNvSpPr/>
          <p:nvPr userDrawn="1"/>
        </p:nvSpPr>
        <p:spPr>
          <a:xfrm>
            <a:off x="2297631" y="3343580"/>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ECB0D07-B02C-FDCA-5357-019EF912676B}"/>
              </a:ext>
            </a:extLst>
          </p:cNvPr>
          <p:cNvSpPr/>
          <p:nvPr userDrawn="1"/>
        </p:nvSpPr>
        <p:spPr>
          <a:xfrm>
            <a:off x="2330583"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43EC0F7-1DEC-EB3E-849D-D009EC6BA084}"/>
              </a:ext>
            </a:extLst>
          </p:cNvPr>
          <p:cNvCxnSpPr>
            <a:cxnSpLocks/>
            <a:stCxn id="15" idx="0"/>
            <a:endCxn id="14" idx="4"/>
          </p:cNvCxnSpPr>
          <p:nvPr userDrawn="1"/>
        </p:nvCxnSpPr>
        <p:spPr>
          <a:xfrm flipV="1">
            <a:off x="2364452" y="3477223"/>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E3BD50EC-E6AD-BDEC-DE5E-4019B1D06D45}"/>
              </a:ext>
            </a:extLst>
          </p:cNvPr>
          <p:cNvGrpSpPr/>
          <p:nvPr userDrawn="1"/>
        </p:nvGrpSpPr>
        <p:grpSpPr>
          <a:xfrm rot="10800000">
            <a:off x="3301999" y="4497350"/>
            <a:ext cx="1875093" cy="1882932"/>
            <a:chOff x="2387598" y="4318138"/>
            <a:chExt cx="1875093" cy="1882932"/>
          </a:xfrm>
        </p:grpSpPr>
        <p:sp>
          <p:nvSpPr>
            <p:cNvPr id="41" name="Rounded Rectangle 40">
              <a:extLst>
                <a:ext uri="{FF2B5EF4-FFF2-40B4-BE49-F238E27FC236}">
                  <a16:creationId xmlns:a16="http://schemas.microsoft.com/office/drawing/2014/main" id="{AE4EF86D-88B7-0172-B332-4B518E80D402}"/>
                </a:ext>
              </a:extLst>
            </p:cNvPr>
            <p:cNvSpPr/>
            <p:nvPr userDrawn="1"/>
          </p:nvSpPr>
          <p:spPr>
            <a:xfrm>
              <a:off x="2387598" y="5054450"/>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blue and white lines&#10;&#10;AI-generated content may be incorrect.">
              <a:extLst>
                <a:ext uri="{FF2B5EF4-FFF2-40B4-BE49-F238E27FC236}">
                  <a16:creationId xmlns:a16="http://schemas.microsoft.com/office/drawing/2014/main" id="{8766EB0F-3E35-EDA5-AFF5-BE7FF7AB2ED0}"/>
                </a:ext>
              </a:extLst>
            </p:cNvPr>
            <p:cNvPicPr>
              <a:picLocks noChangeAspect="1"/>
            </p:cNvPicPr>
            <p:nvPr userDrawn="1"/>
          </p:nvPicPr>
          <p:blipFill>
            <a:blip r:embed="rId3"/>
            <a:srcRect b="21517"/>
            <a:stretch>
              <a:fillRect/>
            </a:stretch>
          </p:blipFill>
          <p:spPr>
            <a:xfrm>
              <a:off x="2387599" y="4318138"/>
              <a:ext cx="1875092" cy="1021667"/>
            </a:xfrm>
            <a:prstGeom prst="rect">
              <a:avLst/>
            </a:prstGeom>
          </p:spPr>
        </p:pic>
      </p:grpSp>
      <p:sp>
        <p:nvSpPr>
          <p:cNvPr id="44" name="Content Placeholder 2">
            <a:extLst>
              <a:ext uri="{FF2B5EF4-FFF2-40B4-BE49-F238E27FC236}">
                <a16:creationId xmlns:a16="http://schemas.microsoft.com/office/drawing/2014/main" id="{EB5885B1-5E2F-EFB4-C92C-53B81ED174B9}"/>
              </a:ext>
            </a:extLst>
          </p:cNvPr>
          <p:cNvSpPr>
            <a:spLocks noGrp="1"/>
          </p:cNvSpPr>
          <p:nvPr>
            <p:ph idx="11" hasCustomPrompt="1"/>
          </p:nvPr>
        </p:nvSpPr>
        <p:spPr>
          <a:xfrm>
            <a:off x="3417905" y="4606430"/>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45" name="Text Placeholder 2">
            <a:extLst>
              <a:ext uri="{FF2B5EF4-FFF2-40B4-BE49-F238E27FC236}">
                <a16:creationId xmlns:a16="http://schemas.microsoft.com/office/drawing/2014/main" id="{8B2E420C-84C8-7DB8-7D38-7225CB7B5CDC}"/>
              </a:ext>
            </a:extLst>
          </p:cNvPr>
          <p:cNvSpPr>
            <a:spLocks noGrp="1"/>
          </p:cNvSpPr>
          <p:nvPr>
            <p:ph type="body" idx="12"/>
          </p:nvPr>
        </p:nvSpPr>
        <p:spPr>
          <a:xfrm>
            <a:off x="3417905" y="4918488"/>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7" name="Oval 46">
            <a:extLst>
              <a:ext uri="{FF2B5EF4-FFF2-40B4-BE49-F238E27FC236}">
                <a16:creationId xmlns:a16="http://schemas.microsoft.com/office/drawing/2014/main" id="{AA8FDCF1-EF51-94F3-DC9F-AD1370188AE3}"/>
              </a:ext>
            </a:extLst>
          </p:cNvPr>
          <p:cNvSpPr/>
          <p:nvPr userDrawn="1"/>
        </p:nvSpPr>
        <p:spPr>
          <a:xfrm rot="16200000">
            <a:off x="4205675"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007FC70-5E78-D82E-192A-13974A2DDACE}"/>
              </a:ext>
            </a:extLst>
          </p:cNvPr>
          <p:cNvSpPr/>
          <p:nvPr userDrawn="1"/>
        </p:nvSpPr>
        <p:spPr>
          <a:xfrm rot="16200000">
            <a:off x="4172723" y="4421034"/>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5F16444F-68BF-1F1C-C3AC-CF978175481F}"/>
              </a:ext>
            </a:extLst>
          </p:cNvPr>
          <p:cNvCxnSpPr>
            <a:cxnSpLocks/>
          </p:cNvCxnSpPr>
          <p:nvPr userDrawn="1"/>
        </p:nvCxnSpPr>
        <p:spPr>
          <a:xfrm flipV="1">
            <a:off x="4239541" y="3981034"/>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54" name="Rounded Rectangle 53">
            <a:extLst>
              <a:ext uri="{FF2B5EF4-FFF2-40B4-BE49-F238E27FC236}">
                <a16:creationId xmlns:a16="http://schemas.microsoft.com/office/drawing/2014/main" id="{4171217E-58D1-579D-A025-BE98E893C271}"/>
              </a:ext>
            </a:extLst>
          </p:cNvPr>
          <p:cNvSpPr/>
          <p:nvPr userDrawn="1"/>
        </p:nvSpPr>
        <p:spPr>
          <a:xfrm>
            <a:off x="5181783" y="2255266"/>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blue and white lines&#10;&#10;AI-generated content may be incorrect.">
            <a:extLst>
              <a:ext uri="{FF2B5EF4-FFF2-40B4-BE49-F238E27FC236}">
                <a16:creationId xmlns:a16="http://schemas.microsoft.com/office/drawing/2014/main" id="{9D343FE2-4CD8-71DD-F940-E64F0730F778}"/>
              </a:ext>
            </a:extLst>
          </p:cNvPr>
          <p:cNvPicPr>
            <a:picLocks noChangeAspect="1"/>
          </p:cNvPicPr>
          <p:nvPr userDrawn="1"/>
        </p:nvPicPr>
        <p:blipFill>
          <a:blip r:embed="rId3"/>
          <a:srcRect b="21517"/>
          <a:stretch>
            <a:fillRect/>
          </a:stretch>
        </p:blipFill>
        <p:spPr>
          <a:xfrm>
            <a:off x="5181784" y="1518954"/>
            <a:ext cx="1875092" cy="1021667"/>
          </a:xfrm>
          <a:prstGeom prst="rect">
            <a:avLst/>
          </a:prstGeom>
        </p:spPr>
      </p:pic>
      <p:sp>
        <p:nvSpPr>
          <p:cNvPr id="56" name="Content Placeholder 2">
            <a:extLst>
              <a:ext uri="{FF2B5EF4-FFF2-40B4-BE49-F238E27FC236}">
                <a16:creationId xmlns:a16="http://schemas.microsoft.com/office/drawing/2014/main" id="{56FA6B79-2226-2763-916C-BD0BA05C328B}"/>
              </a:ext>
            </a:extLst>
          </p:cNvPr>
          <p:cNvSpPr>
            <a:spLocks noGrp="1"/>
          </p:cNvSpPr>
          <p:nvPr>
            <p:ph idx="13" hasCustomPrompt="1"/>
          </p:nvPr>
        </p:nvSpPr>
        <p:spPr>
          <a:xfrm>
            <a:off x="5297689" y="2613334"/>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57" name="Text Placeholder 2">
            <a:extLst>
              <a:ext uri="{FF2B5EF4-FFF2-40B4-BE49-F238E27FC236}">
                <a16:creationId xmlns:a16="http://schemas.microsoft.com/office/drawing/2014/main" id="{FA98B0F0-63EE-6FAB-24E9-C0DB26FBA816}"/>
              </a:ext>
            </a:extLst>
          </p:cNvPr>
          <p:cNvSpPr>
            <a:spLocks noGrp="1"/>
          </p:cNvSpPr>
          <p:nvPr>
            <p:ph type="body" idx="14"/>
          </p:nvPr>
        </p:nvSpPr>
        <p:spPr>
          <a:xfrm>
            <a:off x="5297689" y="2925392"/>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58" name="Oval 57">
            <a:extLst>
              <a:ext uri="{FF2B5EF4-FFF2-40B4-BE49-F238E27FC236}">
                <a16:creationId xmlns:a16="http://schemas.microsoft.com/office/drawing/2014/main" id="{810E6FCB-A627-2CCE-F04F-2642AB72CE44}"/>
              </a:ext>
            </a:extLst>
          </p:cNvPr>
          <p:cNvSpPr/>
          <p:nvPr userDrawn="1"/>
        </p:nvSpPr>
        <p:spPr>
          <a:xfrm>
            <a:off x="6052507" y="3343580"/>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7E8D282-0066-5B6E-082B-9ADBE5D190BF}"/>
              </a:ext>
            </a:extLst>
          </p:cNvPr>
          <p:cNvSpPr/>
          <p:nvPr userDrawn="1"/>
        </p:nvSpPr>
        <p:spPr>
          <a:xfrm>
            <a:off x="6085459"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96BFF2F4-AA52-B18E-B787-3EA2EBF14290}"/>
              </a:ext>
            </a:extLst>
          </p:cNvPr>
          <p:cNvCxnSpPr>
            <a:cxnSpLocks/>
            <a:stCxn id="59" idx="0"/>
            <a:endCxn id="58" idx="4"/>
          </p:cNvCxnSpPr>
          <p:nvPr userDrawn="1"/>
        </p:nvCxnSpPr>
        <p:spPr>
          <a:xfrm flipV="1">
            <a:off x="6119328" y="3477223"/>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grpSp>
        <p:nvGrpSpPr>
          <p:cNvPr id="70" name="Group 69">
            <a:extLst>
              <a:ext uri="{FF2B5EF4-FFF2-40B4-BE49-F238E27FC236}">
                <a16:creationId xmlns:a16="http://schemas.microsoft.com/office/drawing/2014/main" id="{CAFC5FC7-C886-D42C-F6C1-10562A9B676A}"/>
              </a:ext>
            </a:extLst>
          </p:cNvPr>
          <p:cNvGrpSpPr/>
          <p:nvPr userDrawn="1"/>
        </p:nvGrpSpPr>
        <p:grpSpPr>
          <a:xfrm rot="10800000">
            <a:off x="7056876" y="4497350"/>
            <a:ext cx="1875093" cy="1882932"/>
            <a:chOff x="2387598" y="4318138"/>
            <a:chExt cx="1875093" cy="1882932"/>
          </a:xfrm>
        </p:grpSpPr>
        <p:sp>
          <p:nvSpPr>
            <p:cNvPr id="71" name="Rounded Rectangle 70">
              <a:extLst>
                <a:ext uri="{FF2B5EF4-FFF2-40B4-BE49-F238E27FC236}">
                  <a16:creationId xmlns:a16="http://schemas.microsoft.com/office/drawing/2014/main" id="{20252911-E729-DC9D-9AC4-D7B5C436A427}"/>
                </a:ext>
              </a:extLst>
            </p:cNvPr>
            <p:cNvSpPr/>
            <p:nvPr userDrawn="1"/>
          </p:nvSpPr>
          <p:spPr>
            <a:xfrm>
              <a:off x="2387598" y="5054450"/>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A blue and white lines&#10;&#10;AI-generated content may be incorrect.">
              <a:extLst>
                <a:ext uri="{FF2B5EF4-FFF2-40B4-BE49-F238E27FC236}">
                  <a16:creationId xmlns:a16="http://schemas.microsoft.com/office/drawing/2014/main" id="{A0312B55-6283-E219-C0C4-E4D75AFE21FB}"/>
                </a:ext>
              </a:extLst>
            </p:cNvPr>
            <p:cNvPicPr>
              <a:picLocks noChangeAspect="1"/>
            </p:cNvPicPr>
            <p:nvPr userDrawn="1"/>
          </p:nvPicPr>
          <p:blipFill>
            <a:blip r:embed="rId3"/>
            <a:srcRect b="21517"/>
            <a:stretch>
              <a:fillRect/>
            </a:stretch>
          </p:blipFill>
          <p:spPr>
            <a:xfrm>
              <a:off x="2387599" y="4318138"/>
              <a:ext cx="1875092" cy="1021667"/>
            </a:xfrm>
            <a:prstGeom prst="rect">
              <a:avLst/>
            </a:prstGeom>
          </p:spPr>
        </p:pic>
      </p:grpSp>
      <p:sp>
        <p:nvSpPr>
          <p:cNvPr id="73" name="Content Placeholder 2">
            <a:extLst>
              <a:ext uri="{FF2B5EF4-FFF2-40B4-BE49-F238E27FC236}">
                <a16:creationId xmlns:a16="http://schemas.microsoft.com/office/drawing/2014/main" id="{F3AE8EB7-9C56-0BF4-86FE-312A5317DB59}"/>
              </a:ext>
            </a:extLst>
          </p:cNvPr>
          <p:cNvSpPr>
            <a:spLocks noGrp="1"/>
          </p:cNvSpPr>
          <p:nvPr>
            <p:ph idx="15" hasCustomPrompt="1"/>
          </p:nvPr>
        </p:nvSpPr>
        <p:spPr>
          <a:xfrm>
            <a:off x="7172782" y="4606430"/>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74" name="Text Placeholder 2">
            <a:extLst>
              <a:ext uri="{FF2B5EF4-FFF2-40B4-BE49-F238E27FC236}">
                <a16:creationId xmlns:a16="http://schemas.microsoft.com/office/drawing/2014/main" id="{7F50D9B3-E1D0-61AB-4E8C-AAEA01BE08E7}"/>
              </a:ext>
            </a:extLst>
          </p:cNvPr>
          <p:cNvSpPr>
            <a:spLocks noGrp="1"/>
          </p:cNvSpPr>
          <p:nvPr>
            <p:ph type="body" idx="16"/>
          </p:nvPr>
        </p:nvSpPr>
        <p:spPr>
          <a:xfrm>
            <a:off x="7172782" y="4918488"/>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75" name="Oval 74">
            <a:extLst>
              <a:ext uri="{FF2B5EF4-FFF2-40B4-BE49-F238E27FC236}">
                <a16:creationId xmlns:a16="http://schemas.microsoft.com/office/drawing/2014/main" id="{810554CB-D0C6-BB86-565D-62C0F92B6EE7}"/>
              </a:ext>
            </a:extLst>
          </p:cNvPr>
          <p:cNvSpPr/>
          <p:nvPr userDrawn="1"/>
        </p:nvSpPr>
        <p:spPr>
          <a:xfrm rot="16200000">
            <a:off x="7960552"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4FA6F0B-2E9C-AECC-94ED-53AA51B991FE}"/>
              </a:ext>
            </a:extLst>
          </p:cNvPr>
          <p:cNvSpPr/>
          <p:nvPr userDrawn="1"/>
        </p:nvSpPr>
        <p:spPr>
          <a:xfrm rot="16200000">
            <a:off x="7927600" y="4421034"/>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FB50FB6D-36A8-9365-9A7B-C55E52453160}"/>
              </a:ext>
            </a:extLst>
          </p:cNvPr>
          <p:cNvCxnSpPr>
            <a:cxnSpLocks/>
          </p:cNvCxnSpPr>
          <p:nvPr userDrawn="1"/>
        </p:nvCxnSpPr>
        <p:spPr>
          <a:xfrm flipV="1">
            <a:off x="7994418" y="3981034"/>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78" name="Rounded Rectangle 77">
            <a:extLst>
              <a:ext uri="{FF2B5EF4-FFF2-40B4-BE49-F238E27FC236}">
                <a16:creationId xmlns:a16="http://schemas.microsoft.com/office/drawing/2014/main" id="{4ED825FE-7640-C6D6-66A0-2663A13522C4}"/>
              </a:ext>
            </a:extLst>
          </p:cNvPr>
          <p:cNvSpPr/>
          <p:nvPr userDrawn="1"/>
        </p:nvSpPr>
        <p:spPr>
          <a:xfrm>
            <a:off x="8933168" y="2255266"/>
            <a:ext cx="1875093" cy="1146620"/>
          </a:xfrm>
          <a:prstGeom prst="roundRect">
            <a:avLst>
              <a:gd name="adj" fmla="val 104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descr="A blue and white lines&#10;&#10;AI-generated content may be incorrect.">
            <a:extLst>
              <a:ext uri="{FF2B5EF4-FFF2-40B4-BE49-F238E27FC236}">
                <a16:creationId xmlns:a16="http://schemas.microsoft.com/office/drawing/2014/main" id="{8125303A-837F-A085-B9F1-6450A1592EB4}"/>
              </a:ext>
            </a:extLst>
          </p:cNvPr>
          <p:cNvPicPr>
            <a:picLocks noChangeAspect="1"/>
          </p:cNvPicPr>
          <p:nvPr userDrawn="1"/>
        </p:nvPicPr>
        <p:blipFill>
          <a:blip r:embed="rId3"/>
          <a:srcRect b="21517"/>
          <a:stretch>
            <a:fillRect/>
          </a:stretch>
        </p:blipFill>
        <p:spPr>
          <a:xfrm>
            <a:off x="8933169" y="1518954"/>
            <a:ext cx="1875092" cy="1021667"/>
          </a:xfrm>
          <a:prstGeom prst="rect">
            <a:avLst/>
          </a:prstGeom>
        </p:spPr>
      </p:pic>
      <p:sp>
        <p:nvSpPr>
          <p:cNvPr id="80" name="Content Placeholder 2">
            <a:extLst>
              <a:ext uri="{FF2B5EF4-FFF2-40B4-BE49-F238E27FC236}">
                <a16:creationId xmlns:a16="http://schemas.microsoft.com/office/drawing/2014/main" id="{E5AF7244-1A0C-F662-BD88-C58B30A87E08}"/>
              </a:ext>
            </a:extLst>
          </p:cNvPr>
          <p:cNvSpPr>
            <a:spLocks noGrp="1"/>
          </p:cNvSpPr>
          <p:nvPr>
            <p:ph idx="17" hasCustomPrompt="1"/>
          </p:nvPr>
        </p:nvSpPr>
        <p:spPr>
          <a:xfrm>
            <a:off x="9049074" y="2613334"/>
            <a:ext cx="1643280" cy="239345"/>
          </a:xfrm>
        </p:spPr>
        <p:txBody>
          <a:bodyPr>
            <a:normAutofit/>
          </a:bodyPr>
          <a:lstStyle>
            <a:lvl1pPr marL="0" indent="0">
              <a:lnSpc>
                <a:spcPct val="100000"/>
              </a:lnSpc>
              <a:buNone/>
              <a:defRPr sz="11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81" name="Text Placeholder 2">
            <a:extLst>
              <a:ext uri="{FF2B5EF4-FFF2-40B4-BE49-F238E27FC236}">
                <a16:creationId xmlns:a16="http://schemas.microsoft.com/office/drawing/2014/main" id="{C72C1047-0F62-9D3D-5A27-BAA395C1B65D}"/>
              </a:ext>
            </a:extLst>
          </p:cNvPr>
          <p:cNvSpPr>
            <a:spLocks noGrp="1"/>
          </p:cNvSpPr>
          <p:nvPr>
            <p:ph type="body" idx="18"/>
          </p:nvPr>
        </p:nvSpPr>
        <p:spPr>
          <a:xfrm>
            <a:off x="9049074" y="2925392"/>
            <a:ext cx="1643280" cy="351541"/>
          </a:xfrm>
        </p:spPr>
        <p:txBody>
          <a:bodyPr>
            <a:normAutofit/>
          </a:bodyPr>
          <a:lstStyle>
            <a:lvl1pPr marL="0" indent="0">
              <a:buNone/>
              <a:defRPr sz="10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2" name="Oval 81">
            <a:extLst>
              <a:ext uri="{FF2B5EF4-FFF2-40B4-BE49-F238E27FC236}">
                <a16:creationId xmlns:a16="http://schemas.microsoft.com/office/drawing/2014/main" id="{9354EA26-CD2A-E77C-9EEF-6FC5020DCB1B}"/>
              </a:ext>
            </a:extLst>
          </p:cNvPr>
          <p:cNvSpPr/>
          <p:nvPr userDrawn="1"/>
        </p:nvSpPr>
        <p:spPr>
          <a:xfrm>
            <a:off x="9803892" y="3343580"/>
            <a:ext cx="133643" cy="13364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1BCEE85-938C-61B5-D49A-765921D18705}"/>
              </a:ext>
            </a:extLst>
          </p:cNvPr>
          <p:cNvSpPr/>
          <p:nvPr userDrawn="1"/>
        </p:nvSpPr>
        <p:spPr>
          <a:xfrm>
            <a:off x="9836844" y="3917223"/>
            <a:ext cx="67737" cy="677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B7C0735F-0E7A-C082-3CA1-F498508E252A}"/>
              </a:ext>
            </a:extLst>
          </p:cNvPr>
          <p:cNvCxnSpPr>
            <a:cxnSpLocks/>
            <a:stCxn id="83" idx="0"/>
            <a:endCxn id="82" idx="4"/>
          </p:cNvCxnSpPr>
          <p:nvPr userDrawn="1"/>
        </p:nvCxnSpPr>
        <p:spPr>
          <a:xfrm flipV="1">
            <a:off x="9870713" y="3477223"/>
            <a:ext cx="1" cy="44000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pic>
        <p:nvPicPr>
          <p:cNvPr id="85" name="Picture 84" descr="A blue outline of a spiral&#10;&#10;AI-generated content may be incorrect.">
            <a:extLst>
              <a:ext uri="{FF2B5EF4-FFF2-40B4-BE49-F238E27FC236}">
                <a16:creationId xmlns:a16="http://schemas.microsoft.com/office/drawing/2014/main" id="{ABACABFF-894E-BCBE-08AF-FA87A4EBF316}"/>
              </a:ext>
            </a:extLst>
          </p:cNvPr>
          <p:cNvPicPr>
            <a:picLocks noChangeAspect="1"/>
          </p:cNvPicPr>
          <p:nvPr userDrawn="1"/>
        </p:nvPicPr>
        <p:blipFill>
          <a:blip r:embed="rId4"/>
          <a:stretch>
            <a:fillRect/>
          </a:stretch>
        </p:blipFill>
        <p:spPr>
          <a:xfrm>
            <a:off x="-452878" y="4376787"/>
            <a:ext cx="2702209" cy="2771496"/>
          </a:xfrm>
          <a:prstGeom prst="rect">
            <a:avLst/>
          </a:prstGeom>
        </p:spPr>
      </p:pic>
      <p:pic>
        <p:nvPicPr>
          <p:cNvPr id="86" name="Picture 85" descr="A black and blue logo&#10;&#10;AI-generated content may be incorrect.">
            <a:extLst>
              <a:ext uri="{FF2B5EF4-FFF2-40B4-BE49-F238E27FC236}">
                <a16:creationId xmlns:a16="http://schemas.microsoft.com/office/drawing/2014/main" id="{B65BB77E-7E62-383D-B449-F537A54CBC29}"/>
              </a:ext>
            </a:extLst>
          </p:cNvPr>
          <p:cNvPicPr>
            <a:picLocks noChangeAspect="1"/>
          </p:cNvPicPr>
          <p:nvPr userDrawn="1"/>
        </p:nvPicPr>
        <p:blipFill>
          <a:blip r:embed="rId5"/>
          <a:stretch>
            <a:fillRect/>
          </a:stretch>
        </p:blipFill>
        <p:spPr>
          <a:xfrm>
            <a:off x="-137029" y="2324641"/>
            <a:ext cx="1234727" cy="1266387"/>
          </a:xfrm>
          <a:prstGeom prst="rect">
            <a:avLst/>
          </a:prstGeom>
        </p:spPr>
      </p:pic>
      <p:pic>
        <p:nvPicPr>
          <p:cNvPr id="4" name="Picture 3" descr="A black and grey text on a black background&#10;&#10;AI-generated content may be incorrect.">
            <a:extLst>
              <a:ext uri="{FF2B5EF4-FFF2-40B4-BE49-F238E27FC236}">
                <a16:creationId xmlns:a16="http://schemas.microsoft.com/office/drawing/2014/main" id="{10AE6405-8159-7A4C-1692-C8CCAEB9E86B}"/>
              </a:ext>
            </a:extLst>
          </p:cNvPr>
          <p:cNvPicPr>
            <a:picLocks noChangeAspect="1"/>
          </p:cNvPicPr>
          <p:nvPr userDrawn="1"/>
        </p:nvPicPr>
        <p:blipFill>
          <a:blip r:embed="rId6"/>
          <a:stretch>
            <a:fillRect/>
          </a:stretch>
        </p:blipFill>
        <p:spPr>
          <a:xfrm>
            <a:off x="835349" y="119114"/>
            <a:ext cx="2006293" cy="505973"/>
          </a:xfrm>
          <a:prstGeom prst="rect">
            <a:avLst/>
          </a:prstGeom>
        </p:spPr>
      </p:pic>
      <p:pic>
        <p:nvPicPr>
          <p:cNvPr id="6" name="Graphic 5">
            <a:extLst>
              <a:ext uri="{FF2B5EF4-FFF2-40B4-BE49-F238E27FC236}">
                <a16:creationId xmlns:a16="http://schemas.microsoft.com/office/drawing/2014/main" id="{7FA30D92-08FB-35A0-FBBF-A386C85E3DE9}"/>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3675305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8D12A5-13F7-4768-67E6-CFEFE803C789}"/>
              </a:ext>
            </a:extLst>
          </p:cNvPr>
          <p:cNvSpPr>
            <a:spLocks noGrp="1" noRot="1" noMove="1" noResize="1" noEditPoints="1" noAdjustHandles="1" noChangeArrowheads="1" noChangeShapeType="1"/>
          </p:cNvSpPr>
          <p:nvPr userDrawn="1"/>
        </p:nvSpPr>
        <p:spPr>
          <a:xfrm>
            <a:off x="4064000" y="-1"/>
            <a:ext cx="814418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black and blue logo&#10;&#10;AI-generated content may be incorrect.">
            <a:extLst>
              <a:ext uri="{FF2B5EF4-FFF2-40B4-BE49-F238E27FC236}">
                <a16:creationId xmlns:a16="http://schemas.microsoft.com/office/drawing/2014/main" id="{E988A0B1-8F32-821D-A8FA-16EA611AB039}"/>
              </a:ext>
            </a:extLst>
          </p:cNvPr>
          <p:cNvPicPr>
            <a:picLocks noChangeAspect="1"/>
          </p:cNvPicPr>
          <p:nvPr userDrawn="1"/>
        </p:nvPicPr>
        <p:blipFill>
          <a:blip r:embed="rId2"/>
          <a:stretch>
            <a:fillRect/>
          </a:stretch>
        </p:blipFill>
        <p:spPr>
          <a:xfrm>
            <a:off x="11013286" y="655811"/>
            <a:ext cx="1234727" cy="1266387"/>
          </a:xfrm>
          <a:prstGeom prst="rect">
            <a:avLst/>
          </a:prstGeom>
        </p:spPr>
      </p:pic>
      <p:sp>
        <p:nvSpPr>
          <p:cNvPr id="2" name="Rectangle 1">
            <a:extLst>
              <a:ext uri="{FF2B5EF4-FFF2-40B4-BE49-F238E27FC236}">
                <a16:creationId xmlns:a16="http://schemas.microsoft.com/office/drawing/2014/main" id="{0D4027DB-E92F-5D8E-7C76-12C847C384D3}"/>
              </a:ext>
            </a:extLst>
          </p:cNvPr>
          <p:cNvSpPr>
            <a:spLocks noGrp="1" noRot="1" noMove="1" noResize="1" noEditPoints="1" noAdjustHandles="1" noChangeArrowheads="1" noChangeShapeType="1"/>
          </p:cNvSpPr>
          <p:nvPr userDrawn="1"/>
        </p:nvSpPr>
        <p:spPr>
          <a:xfrm>
            <a:off x="0" y="0"/>
            <a:ext cx="4064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AFCE32-01E5-0079-5D23-6F4198BF270A}"/>
              </a:ext>
            </a:extLst>
          </p:cNvPr>
          <p:cNvSpPr txBox="1"/>
          <p:nvPr userDrawn="1"/>
        </p:nvSpPr>
        <p:spPr>
          <a:xfrm>
            <a:off x="603046" y="856016"/>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sp>
        <p:nvSpPr>
          <p:cNvPr id="12" name="Title 1">
            <a:extLst>
              <a:ext uri="{FF2B5EF4-FFF2-40B4-BE49-F238E27FC236}">
                <a16:creationId xmlns:a16="http://schemas.microsoft.com/office/drawing/2014/main" id="{26B3D650-207F-3FF7-B025-CA8EFD77168D}"/>
              </a:ext>
            </a:extLst>
          </p:cNvPr>
          <p:cNvSpPr>
            <a:spLocks noGrp="1"/>
          </p:cNvSpPr>
          <p:nvPr>
            <p:ph type="title"/>
          </p:nvPr>
        </p:nvSpPr>
        <p:spPr>
          <a:xfrm>
            <a:off x="476644" y="2469844"/>
            <a:ext cx="2977756" cy="1918311"/>
          </a:xfrm>
        </p:spPr>
        <p:txBody>
          <a:bodyPr>
            <a:normAutofit/>
          </a:bodyPr>
          <a:lstStyle>
            <a:lvl1pPr>
              <a:defRPr sz="4000" b="1">
                <a:solidFill>
                  <a:schemeClr val="bg1"/>
                </a:solidFill>
                <a:latin typeface="Raleway" pitchFamily="2" charset="77"/>
              </a:defRPr>
            </a:lvl1pPr>
          </a:lstStyle>
          <a:p>
            <a:r>
              <a:rPr lang="en-GB" dirty="0"/>
              <a:t>Click to edit Master title style</a:t>
            </a:r>
            <a:endParaRPr lang="en-US" dirty="0"/>
          </a:p>
        </p:txBody>
      </p:sp>
      <p:sp>
        <p:nvSpPr>
          <p:cNvPr id="20" name="Content Placeholder 2">
            <a:extLst>
              <a:ext uri="{FF2B5EF4-FFF2-40B4-BE49-F238E27FC236}">
                <a16:creationId xmlns:a16="http://schemas.microsoft.com/office/drawing/2014/main" id="{93E0F9DB-6270-A435-CDD6-76D01A80FB20}"/>
              </a:ext>
            </a:extLst>
          </p:cNvPr>
          <p:cNvSpPr>
            <a:spLocks noGrp="1"/>
          </p:cNvSpPr>
          <p:nvPr>
            <p:ph idx="1" hasCustomPrompt="1"/>
          </p:nvPr>
        </p:nvSpPr>
        <p:spPr>
          <a:xfrm>
            <a:off x="5084479" y="502099"/>
            <a:ext cx="3517625"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1" name="Text Placeholder 2">
            <a:extLst>
              <a:ext uri="{FF2B5EF4-FFF2-40B4-BE49-F238E27FC236}">
                <a16:creationId xmlns:a16="http://schemas.microsoft.com/office/drawing/2014/main" id="{98B1334C-F302-F3EA-6384-A99DB21EE667}"/>
              </a:ext>
            </a:extLst>
          </p:cNvPr>
          <p:cNvSpPr>
            <a:spLocks noGrp="1"/>
          </p:cNvSpPr>
          <p:nvPr>
            <p:ph type="body" idx="10"/>
          </p:nvPr>
        </p:nvSpPr>
        <p:spPr>
          <a:xfrm>
            <a:off x="5092099" y="956955"/>
            <a:ext cx="3517625" cy="1238318"/>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9" name="Content Placeholder 2">
            <a:extLst>
              <a:ext uri="{FF2B5EF4-FFF2-40B4-BE49-F238E27FC236}">
                <a16:creationId xmlns:a16="http://schemas.microsoft.com/office/drawing/2014/main" id="{4FB61393-967C-1CF3-FF52-6AFC4AA86374}"/>
              </a:ext>
            </a:extLst>
          </p:cNvPr>
          <p:cNvSpPr>
            <a:spLocks noGrp="1"/>
          </p:cNvSpPr>
          <p:nvPr>
            <p:ph idx="11" hasCustomPrompt="1"/>
          </p:nvPr>
        </p:nvSpPr>
        <p:spPr>
          <a:xfrm>
            <a:off x="4326289" y="502099"/>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01/</a:t>
            </a:r>
          </a:p>
        </p:txBody>
      </p:sp>
      <p:sp>
        <p:nvSpPr>
          <p:cNvPr id="19" name="Content Placeholder 2">
            <a:extLst>
              <a:ext uri="{FF2B5EF4-FFF2-40B4-BE49-F238E27FC236}">
                <a16:creationId xmlns:a16="http://schemas.microsoft.com/office/drawing/2014/main" id="{5DB7CFB4-25CC-B239-671F-43734C933095}"/>
              </a:ext>
            </a:extLst>
          </p:cNvPr>
          <p:cNvSpPr>
            <a:spLocks noGrp="1"/>
          </p:cNvSpPr>
          <p:nvPr>
            <p:ph idx="12" hasCustomPrompt="1"/>
          </p:nvPr>
        </p:nvSpPr>
        <p:spPr>
          <a:xfrm>
            <a:off x="5084479" y="2566983"/>
            <a:ext cx="3517625"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2" name="Text Placeholder 2">
            <a:extLst>
              <a:ext uri="{FF2B5EF4-FFF2-40B4-BE49-F238E27FC236}">
                <a16:creationId xmlns:a16="http://schemas.microsoft.com/office/drawing/2014/main" id="{84FE96A3-D8D1-D427-48D0-91733EAC0533}"/>
              </a:ext>
            </a:extLst>
          </p:cNvPr>
          <p:cNvSpPr>
            <a:spLocks noGrp="1"/>
          </p:cNvSpPr>
          <p:nvPr>
            <p:ph type="body" idx="13"/>
          </p:nvPr>
        </p:nvSpPr>
        <p:spPr>
          <a:xfrm>
            <a:off x="5092099" y="3021839"/>
            <a:ext cx="3517625" cy="1238318"/>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23" name="Content Placeholder 2">
            <a:extLst>
              <a:ext uri="{FF2B5EF4-FFF2-40B4-BE49-F238E27FC236}">
                <a16:creationId xmlns:a16="http://schemas.microsoft.com/office/drawing/2014/main" id="{F492A436-2FFD-DB91-5EE7-B7B8E3AD82F4}"/>
              </a:ext>
            </a:extLst>
          </p:cNvPr>
          <p:cNvSpPr>
            <a:spLocks noGrp="1"/>
          </p:cNvSpPr>
          <p:nvPr>
            <p:ph idx="14" hasCustomPrompt="1"/>
          </p:nvPr>
        </p:nvSpPr>
        <p:spPr>
          <a:xfrm>
            <a:off x="4326289" y="2566983"/>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02/</a:t>
            </a:r>
          </a:p>
        </p:txBody>
      </p:sp>
      <p:sp>
        <p:nvSpPr>
          <p:cNvPr id="24" name="Content Placeholder 2">
            <a:extLst>
              <a:ext uri="{FF2B5EF4-FFF2-40B4-BE49-F238E27FC236}">
                <a16:creationId xmlns:a16="http://schemas.microsoft.com/office/drawing/2014/main" id="{A10528F4-307D-5C31-6292-932862759106}"/>
              </a:ext>
            </a:extLst>
          </p:cNvPr>
          <p:cNvSpPr>
            <a:spLocks noGrp="1"/>
          </p:cNvSpPr>
          <p:nvPr>
            <p:ph idx="15" hasCustomPrompt="1"/>
          </p:nvPr>
        </p:nvSpPr>
        <p:spPr>
          <a:xfrm>
            <a:off x="5084479" y="4631867"/>
            <a:ext cx="3517625"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5" name="Text Placeholder 2">
            <a:extLst>
              <a:ext uri="{FF2B5EF4-FFF2-40B4-BE49-F238E27FC236}">
                <a16:creationId xmlns:a16="http://schemas.microsoft.com/office/drawing/2014/main" id="{4A628A07-2E74-AC4C-2333-DD1F32D35746}"/>
              </a:ext>
            </a:extLst>
          </p:cNvPr>
          <p:cNvSpPr>
            <a:spLocks noGrp="1"/>
          </p:cNvSpPr>
          <p:nvPr>
            <p:ph type="body" idx="16"/>
          </p:nvPr>
        </p:nvSpPr>
        <p:spPr>
          <a:xfrm>
            <a:off x="5092099" y="5086723"/>
            <a:ext cx="3517625" cy="1238318"/>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26" name="Content Placeholder 2">
            <a:extLst>
              <a:ext uri="{FF2B5EF4-FFF2-40B4-BE49-F238E27FC236}">
                <a16:creationId xmlns:a16="http://schemas.microsoft.com/office/drawing/2014/main" id="{962EF724-DF79-99FE-886F-A1F306066EF9}"/>
              </a:ext>
            </a:extLst>
          </p:cNvPr>
          <p:cNvSpPr>
            <a:spLocks noGrp="1"/>
          </p:cNvSpPr>
          <p:nvPr>
            <p:ph idx="17" hasCustomPrompt="1"/>
          </p:nvPr>
        </p:nvSpPr>
        <p:spPr>
          <a:xfrm>
            <a:off x="4326289" y="4631867"/>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03/</a:t>
            </a:r>
          </a:p>
        </p:txBody>
      </p:sp>
      <p:cxnSp>
        <p:nvCxnSpPr>
          <p:cNvPr id="28" name="Straight Connector 27">
            <a:extLst>
              <a:ext uri="{FF2B5EF4-FFF2-40B4-BE49-F238E27FC236}">
                <a16:creationId xmlns:a16="http://schemas.microsoft.com/office/drawing/2014/main" id="{928FC6A1-F62E-E7A4-7559-16ECBBDF3182}"/>
              </a:ext>
            </a:extLst>
          </p:cNvPr>
          <p:cNvCxnSpPr>
            <a:cxnSpLocks/>
          </p:cNvCxnSpPr>
          <p:nvPr userDrawn="1"/>
        </p:nvCxnSpPr>
        <p:spPr>
          <a:xfrm flipV="1">
            <a:off x="4654249" y="936359"/>
            <a:ext cx="0" cy="1533485"/>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CC87DFA-A4BE-9D54-90F9-C1271BEA86BD}"/>
              </a:ext>
            </a:extLst>
          </p:cNvPr>
          <p:cNvCxnSpPr>
            <a:cxnSpLocks/>
          </p:cNvCxnSpPr>
          <p:nvPr userDrawn="1"/>
        </p:nvCxnSpPr>
        <p:spPr>
          <a:xfrm flipV="1">
            <a:off x="4654249" y="2993759"/>
            <a:ext cx="0" cy="1533485"/>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33" name="Rounded Rectangle 32">
            <a:extLst>
              <a:ext uri="{FF2B5EF4-FFF2-40B4-BE49-F238E27FC236}">
                <a16:creationId xmlns:a16="http://schemas.microsoft.com/office/drawing/2014/main" id="{E7C71AF9-C3F0-E8C2-1FD8-68D9B5E67789}"/>
              </a:ext>
            </a:extLst>
          </p:cNvPr>
          <p:cNvSpPr/>
          <p:nvPr userDrawn="1"/>
        </p:nvSpPr>
        <p:spPr>
          <a:xfrm>
            <a:off x="8982381" y="473114"/>
            <a:ext cx="3966963" cy="5851927"/>
          </a:xfrm>
          <a:prstGeom prst="roundRect">
            <a:avLst>
              <a:gd name="adj" fmla="val 1090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C2A7308B-84D8-CAC9-5813-20451ADB624D}"/>
              </a:ext>
            </a:extLst>
          </p:cNvPr>
          <p:cNvSpPr>
            <a:spLocks noGrp="1"/>
          </p:cNvSpPr>
          <p:nvPr>
            <p:ph idx="18" hasCustomPrompt="1"/>
          </p:nvPr>
        </p:nvSpPr>
        <p:spPr>
          <a:xfrm>
            <a:off x="9403661" y="1601232"/>
            <a:ext cx="2450519"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6" name="Text Placeholder 2">
            <a:extLst>
              <a:ext uri="{FF2B5EF4-FFF2-40B4-BE49-F238E27FC236}">
                <a16:creationId xmlns:a16="http://schemas.microsoft.com/office/drawing/2014/main" id="{55FFCC98-917D-7318-207C-D74999237EBA}"/>
              </a:ext>
            </a:extLst>
          </p:cNvPr>
          <p:cNvSpPr>
            <a:spLocks noGrp="1"/>
          </p:cNvSpPr>
          <p:nvPr>
            <p:ph type="body" idx="19"/>
          </p:nvPr>
        </p:nvSpPr>
        <p:spPr>
          <a:xfrm>
            <a:off x="9411281" y="1984856"/>
            <a:ext cx="2450519" cy="3892447"/>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37" name="Picture 36" descr="A blue circle with a black background&#10;&#10;AI-generated content may be incorrect.">
            <a:extLst>
              <a:ext uri="{FF2B5EF4-FFF2-40B4-BE49-F238E27FC236}">
                <a16:creationId xmlns:a16="http://schemas.microsoft.com/office/drawing/2014/main" id="{255EFFC9-ECB3-B9DB-02E0-42A57AB588C6}"/>
              </a:ext>
            </a:extLst>
          </p:cNvPr>
          <p:cNvPicPr>
            <a:picLocks noChangeAspect="1"/>
          </p:cNvPicPr>
          <p:nvPr userDrawn="1"/>
        </p:nvPicPr>
        <p:blipFill>
          <a:blip r:embed="rId3"/>
          <a:stretch>
            <a:fillRect/>
          </a:stretch>
        </p:blipFill>
        <p:spPr>
          <a:xfrm>
            <a:off x="9365561" y="1013269"/>
            <a:ext cx="375863" cy="375863"/>
          </a:xfrm>
          <a:prstGeom prst="rect">
            <a:avLst/>
          </a:prstGeom>
        </p:spPr>
      </p:pic>
      <p:grpSp>
        <p:nvGrpSpPr>
          <p:cNvPr id="14" name="Group 13">
            <a:extLst>
              <a:ext uri="{FF2B5EF4-FFF2-40B4-BE49-F238E27FC236}">
                <a16:creationId xmlns:a16="http://schemas.microsoft.com/office/drawing/2014/main" id="{4936FEC5-7F34-73E6-4DE9-C565B30E1AE0}"/>
              </a:ext>
            </a:extLst>
          </p:cNvPr>
          <p:cNvGrpSpPr/>
          <p:nvPr userDrawn="1"/>
        </p:nvGrpSpPr>
        <p:grpSpPr>
          <a:xfrm>
            <a:off x="0" y="0"/>
            <a:ext cx="3962400" cy="1062085"/>
            <a:chOff x="0" y="0"/>
            <a:chExt cx="3962400" cy="1062085"/>
          </a:xfrm>
        </p:grpSpPr>
        <p:pic>
          <p:nvPicPr>
            <p:cNvPr id="4" name="Picture 3" descr="A black and white corner&#10;&#10;AI-generated content may be incorrect.">
              <a:extLst>
                <a:ext uri="{FF2B5EF4-FFF2-40B4-BE49-F238E27FC236}">
                  <a16:creationId xmlns:a16="http://schemas.microsoft.com/office/drawing/2014/main" id="{80623CA9-A660-52B9-8FCA-CBF74DB5D582}"/>
                </a:ext>
              </a:extLst>
            </p:cNvPr>
            <p:cNvPicPr>
              <a:picLocks noChangeAspect="1"/>
            </p:cNvPicPr>
            <p:nvPr userDrawn="1"/>
          </p:nvPicPr>
          <p:blipFill>
            <a:blip r:embed="rId4"/>
            <a:srcRect r="67500" b="84513"/>
            <a:stretch>
              <a:fillRect/>
            </a:stretch>
          </p:blipFill>
          <p:spPr>
            <a:xfrm>
              <a:off x="0" y="0"/>
              <a:ext cx="3962400" cy="1062085"/>
            </a:xfrm>
            <a:prstGeom prst="rect">
              <a:avLst/>
            </a:prstGeom>
          </p:spPr>
        </p:pic>
        <p:pic>
          <p:nvPicPr>
            <p:cNvPr id="6" name="Picture 5" descr="A black and grey text on a black background&#10;&#10;AI-generated content may be incorrect.">
              <a:extLst>
                <a:ext uri="{FF2B5EF4-FFF2-40B4-BE49-F238E27FC236}">
                  <a16:creationId xmlns:a16="http://schemas.microsoft.com/office/drawing/2014/main" id="{718CC549-891A-BB06-4015-8EFE67361B23}"/>
                </a:ext>
              </a:extLst>
            </p:cNvPr>
            <p:cNvPicPr>
              <a:picLocks noChangeAspect="1"/>
            </p:cNvPicPr>
            <p:nvPr userDrawn="1"/>
          </p:nvPicPr>
          <p:blipFill>
            <a:blip r:embed="rId5"/>
            <a:stretch>
              <a:fillRect/>
            </a:stretch>
          </p:blipFill>
          <p:spPr>
            <a:xfrm>
              <a:off x="835349" y="119114"/>
              <a:ext cx="2006293" cy="505973"/>
            </a:xfrm>
            <a:prstGeom prst="rect">
              <a:avLst/>
            </a:prstGeom>
          </p:spPr>
        </p:pic>
      </p:grpSp>
      <p:grpSp>
        <p:nvGrpSpPr>
          <p:cNvPr id="8" name="Group 7">
            <a:extLst>
              <a:ext uri="{FF2B5EF4-FFF2-40B4-BE49-F238E27FC236}">
                <a16:creationId xmlns:a16="http://schemas.microsoft.com/office/drawing/2014/main" id="{7E777966-6C3E-00FB-7CCE-84379ACE561A}"/>
              </a:ext>
            </a:extLst>
          </p:cNvPr>
          <p:cNvGrpSpPr/>
          <p:nvPr userDrawn="1"/>
        </p:nvGrpSpPr>
        <p:grpSpPr>
          <a:xfrm>
            <a:off x="-16181" y="5785328"/>
            <a:ext cx="2114809" cy="1071188"/>
            <a:chOff x="-16181" y="5785328"/>
            <a:chExt cx="2114809" cy="1071188"/>
          </a:xfrm>
        </p:grpSpPr>
        <p:pic>
          <p:nvPicPr>
            <p:cNvPr id="11" name="Picture 10" descr="A black and white corner&#10;&#10;AI-generated content may be incorrect.">
              <a:extLst>
                <a:ext uri="{FF2B5EF4-FFF2-40B4-BE49-F238E27FC236}">
                  <a16:creationId xmlns:a16="http://schemas.microsoft.com/office/drawing/2014/main" id="{E71B7C1B-13EB-F23A-23CE-24FA2750A2E4}"/>
                </a:ext>
              </a:extLst>
            </p:cNvPr>
            <p:cNvPicPr>
              <a:picLocks noChangeAspect="1"/>
            </p:cNvPicPr>
            <p:nvPr userDrawn="1"/>
          </p:nvPicPr>
          <p:blipFill>
            <a:blip r:embed="rId4"/>
            <a:srcRect l="82677" t="84401"/>
            <a:stretch>
              <a:fillRect/>
            </a:stretch>
          </p:blipFill>
          <p:spPr>
            <a:xfrm>
              <a:off x="-16181" y="5785328"/>
              <a:ext cx="2114809" cy="1071188"/>
            </a:xfrm>
            <a:prstGeom prst="rect">
              <a:avLst/>
            </a:prstGeom>
          </p:spPr>
        </p:pic>
        <p:pic>
          <p:nvPicPr>
            <p:cNvPr id="13" name="Graphic 12">
              <a:extLst>
                <a:ext uri="{FF2B5EF4-FFF2-40B4-BE49-F238E27FC236}">
                  <a16:creationId xmlns:a16="http://schemas.microsoft.com/office/drawing/2014/main" id="{B87401C2-E2EA-CCC5-BAC1-C3E3D3F8D5E0}"/>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1165" y="6205290"/>
              <a:ext cx="554833" cy="561269"/>
            </a:xfrm>
            <a:prstGeom prst="rect">
              <a:avLst/>
            </a:prstGeom>
          </p:spPr>
        </p:pic>
      </p:grpSp>
    </p:spTree>
    <p:extLst>
      <p:ext uri="{BB962C8B-B14F-4D97-AF65-F5344CB8AC3E}">
        <p14:creationId xmlns:p14="http://schemas.microsoft.com/office/powerpoint/2010/main" val="931480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A blue and black background&#10;&#10;AI-generated content may be incorrect.">
            <a:extLst>
              <a:ext uri="{FF2B5EF4-FFF2-40B4-BE49-F238E27FC236}">
                <a16:creationId xmlns:a16="http://schemas.microsoft.com/office/drawing/2014/main" id="{C894079C-6272-56CB-9F1D-187725227F79}"/>
              </a:ext>
            </a:extLst>
          </p:cNvPr>
          <p:cNvPicPr>
            <a:picLocks noChangeAspect="1"/>
          </p:cNvPicPr>
          <p:nvPr userDrawn="1"/>
        </p:nvPicPr>
        <p:blipFill>
          <a:blip r:embed="rId2"/>
          <a:stretch>
            <a:fillRect/>
          </a:stretch>
        </p:blipFill>
        <p:spPr>
          <a:xfrm>
            <a:off x="0" y="-1533"/>
            <a:ext cx="12214764" cy="6845245"/>
          </a:xfrm>
          <a:prstGeom prst="rect">
            <a:avLst/>
          </a:prstGeom>
        </p:spPr>
      </p:pic>
      <p:sp>
        <p:nvSpPr>
          <p:cNvPr id="6" name="Rounded Rectangle 5">
            <a:extLst>
              <a:ext uri="{FF2B5EF4-FFF2-40B4-BE49-F238E27FC236}">
                <a16:creationId xmlns:a16="http://schemas.microsoft.com/office/drawing/2014/main" id="{195F7CB6-0CC6-F6C1-F05E-B93AA53D9E54}"/>
              </a:ext>
            </a:extLst>
          </p:cNvPr>
          <p:cNvSpPr/>
          <p:nvPr userDrawn="1"/>
        </p:nvSpPr>
        <p:spPr>
          <a:xfrm>
            <a:off x="0" y="1752600"/>
            <a:ext cx="12214764" cy="5638800"/>
          </a:xfrm>
          <a:prstGeom prst="roundRect">
            <a:avLst>
              <a:gd name="adj" fmla="val 829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AFCE32-01E5-0079-5D23-6F4198BF270A}"/>
              </a:ext>
            </a:extLst>
          </p:cNvPr>
          <p:cNvSpPr txBox="1"/>
          <p:nvPr userDrawn="1"/>
        </p:nvSpPr>
        <p:spPr>
          <a:xfrm>
            <a:off x="3454400" y="213455"/>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sp>
        <p:nvSpPr>
          <p:cNvPr id="12" name="Title 1">
            <a:extLst>
              <a:ext uri="{FF2B5EF4-FFF2-40B4-BE49-F238E27FC236}">
                <a16:creationId xmlns:a16="http://schemas.microsoft.com/office/drawing/2014/main" id="{26B3D650-207F-3FF7-B025-CA8EFD77168D}"/>
              </a:ext>
            </a:extLst>
          </p:cNvPr>
          <p:cNvSpPr>
            <a:spLocks noGrp="1"/>
          </p:cNvSpPr>
          <p:nvPr>
            <p:ph type="title"/>
          </p:nvPr>
        </p:nvSpPr>
        <p:spPr>
          <a:xfrm>
            <a:off x="476644" y="3169877"/>
            <a:ext cx="2977756" cy="1918311"/>
          </a:xfrm>
        </p:spPr>
        <p:txBody>
          <a:bodyPr>
            <a:normAutofit/>
          </a:bodyPr>
          <a:lstStyle>
            <a:lvl1pPr>
              <a:defRPr sz="4000" b="1">
                <a:solidFill>
                  <a:schemeClr val="tx1"/>
                </a:solidFill>
                <a:latin typeface="Raleway" pitchFamily="2" charset="77"/>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0299B556-3221-90EB-B5C0-204449F0E6D1}"/>
              </a:ext>
            </a:extLst>
          </p:cNvPr>
          <p:cNvSpPr>
            <a:spLocks noGrp="1"/>
          </p:cNvSpPr>
          <p:nvPr>
            <p:ph idx="1" hasCustomPrompt="1"/>
          </p:nvPr>
        </p:nvSpPr>
        <p:spPr>
          <a:xfrm>
            <a:off x="3931044" y="2665260"/>
            <a:ext cx="3193656"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1" name="Text Placeholder 2">
            <a:extLst>
              <a:ext uri="{FF2B5EF4-FFF2-40B4-BE49-F238E27FC236}">
                <a16:creationId xmlns:a16="http://schemas.microsoft.com/office/drawing/2014/main" id="{F6819321-4FBA-E262-D2F6-36B849DC04B9}"/>
              </a:ext>
            </a:extLst>
          </p:cNvPr>
          <p:cNvSpPr>
            <a:spLocks noGrp="1"/>
          </p:cNvSpPr>
          <p:nvPr>
            <p:ph type="body" idx="10"/>
          </p:nvPr>
        </p:nvSpPr>
        <p:spPr>
          <a:xfrm>
            <a:off x="3938664" y="3120116"/>
            <a:ext cx="3193656" cy="993556"/>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3" name="Content Placeholder 2">
            <a:extLst>
              <a:ext uri="{FF2B5EF4-FFF2-40B4-BE49-F238E27FC236}">
                <a16:creationId xmlns:a16="http://schemas.microsoft.com/office/drawing/2014/main" id="{B93B2E46-E414-3DD2-860F-87B2A5CABC94}"/>
              </a:ext>
            </a:extLst>
          </p:cNvPr>
          <p:cNvSpPr>
            <a:spLocks noGrp="1"/>
          </p:cNvSpPr>
          <p:nvPr>
            <p:ph idx="11" hasCustomPrompt="1"/>
          </p:nvPr>
        </p:nvSpPr>
        <p:spPr>
          <a:xfrm>
            <a:off x="3929518" y="2197745"/>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01/</a:t>
            </a:r>
          </a:p>
        </p:txBody>
      </p:sp>
      <p:sp>
        <p:nvSpPr>
          <p:cNvPr id="14" name="Content Placeholder 2">
            <a:extLst>
              <a:ext uri="{FF2B5EF4-FFF2-40B4-BE49-F238E27FC236}">
                <a16:creationId xmlns:a16="http://schemas.microsoft.com/office/drawing/2014/main" id="{7B29430F-30B9-7CCA-9DC9-7FD600444EAE}"/>
              </a:ext>
            </a:extLst>
          </p:cNvPr>
          <p:cNvSpPr>
            <a:spLocks noGrp="1"/>
          </p:cNvSpPr>
          <p:nvPr>
            <p:ph idx="12" hasCustomPrompt="1"/>
          </p:nvPr>
        </p:nvSpPr>
        <p:spPr>
          <a:xfrm>
            <a:off x="7766444" y="2665260"/>
            <a:ext cx="3193656"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5" name="Text Placeholder 2">
            <a:extLst>
              <a:ext uri="{FF2B5EF4-FFF2-40B4-BE49-F238E27FC236}">
                <a16:creationId xmlns:a16="http://schemas.microsoft.com/office/drawing/2014/main" id="{C0AC8F40-0C86-4A4E-1A2C-6F9F7A56713C}"/>
              </a:ext>
            </a:extLst>
          </p:cNvPr>
          <p:cNvSpPr>
            <a:spLocks noGrp="1"/>
          </p:cNvSpPr>
          <p:nvPr>
            <p:ph type="body" idx="13"/>
          </p:nvPr>
        </p:nvSpPr>
        <p:spPr>
          <a:xfrm>
            <a:off x="7774064" y="3120116"/>
            <a:ext cx="3193656" cy="993556"/>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7" name="Content Placeholder 2">
            <a:extLst>
              <a:ext uri="{FF2B5EF4-FFF2-40B4-BE49-F238E27FC236}">
                <a16:creationId xmlns:a16="http://schemas.microsoft.com/office/drawing/2014/main" id="{7EDB6F48-97A6-A333-F489-A7FE4543DBA1}"/>
              </a:ext>
            </a:extLst>
          </p:cNvPr>
          <p:cNvSpPr>
            <a:spLocks noGrp="1"/>
          </p:cNvSpPr>
          <p:nvPr>
            <p:ph idx="14" hasCustomPrompt="1"/>
          </p:nvPr>
        </p:nvSpPr>
        <p:spPr>
          <a:xfrm>
            <a:off x="7764918" y="2197745"/>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02/</a:t>
            </a:r>
          </a:p>
        </p:txBody>
      </p:sp>
      <p:sp>
        <p:nvSpPr>
          <p:cNvPr id="18" name="Content Placeholder 2">
            <a:extLst>
              <a:ext uri="{FF2B5EF4-FFF2-40B4-BE49-F238E27FC236}">
                <a16:creationId xmlns:a16="http://schemas.microsoft.com/office/drawing/2014/main" id="{05C86BF0-B9DA-ECE2-CE37-1C6ABE2D154E}"/>
              </a:ext>
            </a:extLst>
          </p:cNvPr>
          <p:cNvSpPr>
            <a:spLocks noGrp="1"/>
          </p:cNvSpPr>
          <p:nvPr>
            <p:ph idx="15" hasCustomPrompt="1"/>
          </p:nvPr>
        </p:nvSpPr>
        <p:spPr>
          <a:xfrm>
            <a:off x="3931044" y="4913160"/>
            <a:ext cx="3193656"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7" name="Text Placeholder 2">
            <a:extLst>
              <a:ext uri="{FF2B5EF4-FFF2-40B4-BE49-F238E27FC236}">
                <a16:creationId xmlns:a16="http://schemas.microsoft.com/office/drawing/2014/main" id="{F88B579E-FC67-B956-C772-4FF1AD82456F}"/>
              </a:ext>
            </a:extLst>
          </p:cNvPr>
          <p:cNvSpPr>
            <a:spLocks noGrp="1"/>
          </p:cNvSpPr>
          <p:nvPr>
            <p:ph type="body" idx="16"/>
          </p:nvPr>
        </p:nvSpPr>
        <p:spPr>
          <a:xfrm>
            <a:off x="3938664" y="5368016"/>
            <a:ext cx="3193656" cy="993556"/>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29" name="Content Placeholder 2">
            <a:extLst>
              <a:ext uri="{FF2B5EF4-FFF2-40B4-BE49-F238E27FC236}">
                <a16:creationId xmlns:a16="http://schemas.microsoft.com/office/drawing/2014/main" id="{19AACA9E-1389-3755-1B02-FE35BDEBCC18}"/>
              </a:ext>
            </a:extLst>
          </p:cNvPr>
          <p:cNvSpPr>
            <a:spLocks noGrp="1"/>
          </p:cNvSpPr>
          <p:nvPr>
            <p:ph idx="17" hasCustomPrompt="1"/>
          </p:nvPr>
        </p:nvSpPr>
        <p:spPr>
          <a:xfrm>
            <a:off x="3929518" y="4445645"/>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03/</a:t>
            </a:r>
          </a:p>
        </p:txBody>
      </p:sp>
      <p:sp>
        <p:nvSpPr>
          <p:cNvPr id="30" name="Content Placeholder 2">
            <a:extLst>
              <a:ext uri="{FF2B5EF4-FFF2-40B4-BE49-F238E27FC236}">
                <a16:creationId xmlns:a16="http://schemas.microsoft.com/office/drawing/2014/main" id="{DEAAB298-749E-28C6-BC00-C11F51F704C5}"/>
              </a:ext>
            </a:extLst>
          </p:cNvPr>
          <p:cNvSpPr>
            <a:spLocks noGrp="1"/>
          </p:cNvSpPr>
          <p:nvPr>
            <p:ph idx="18" hasCustomPrompt="1"/>
          </p:nvPr>
        </p:nvSpPr>
        <p:spPr>
          <a:xfrm>
            <a:off x="7766444" y="4913160"/>
            <a:ext cx="3193656" cy="307425"/>
          </a:xfrm>
        </p:spPr>
        <p:txBody>
          <a:bodyPr>
            <a:noAutofit/>
          </a:bodyPr>
          <a:lstStyle>
            <a:lvl1pPr marL="0" indent="0">
              <a:lnSpc>
                <a:spcPct val="100000"/>
              </a:lnSpc>
              <a:buNone/>
              <a:defRPr sz="1800" b="1" i="0">
                <a:solidFill>
                  <a:schemeClr val="tx1"/>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2" name="Text Placeholder 2">
            <a:extLst>
              <a:ext uri="{FF2B5EF4-FFF2-40B4-BE49-F238E27FC236}">
                <a16:creationId xmlns:a16="http://schemas.microsoft.com/office/drawing/2014/main" id="{2136FC8D-0067-63E1-2CFC-6A81C9A59D0B}"/>
              </a:ext>
            </a:extLst>
          </p:cNvPr>
          <p:cNvSpPr>
            <a:spLocks noGrp="1"/>
          </p:cNvSpPr>
          <p:nvPr>
            <p:ph type="body" idx="19"/>
          </p:nvPr>
        </p:nvSpPr>
        <p:spPr>
          <a:xfrm>
            <a:off x="7774064" y="5368016"/>
            <a:ext cx="3193656" cy="993556"/>
          </a:xfrm>
        </p:spPr>
        <p:txBody>
          <a:bodyPr>
            <a:normAutofit/>
          </a:bodyPr>
          <a:lstStyle>
            <a:lvl1pPr marL="0" indent="0">
              <a:buNone/>
              <a:defRPr sz="14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38" name="Content Placeholder 2">
            <a:extLst>
              <a:ext uri="{FF2B5EF4-FFF2-40B4-BE49-F238E27FC236}">
                <a16:creationId xmlns:a16="http://schemas.microsoft.com/office/drawing/2014/main" id="{38D271B5-A43E-64D3-F801-4234801BF8C8}"/>
              </a:ext>
            </a:extLst>
          </p:cNvPr>
          <p:cNvSpPr>
            <a:spLocks noGrp="1"/>
          </p:cNvSpPr>
          <p:nvPr>
            <p:ph idx="20" hasCustomPrompt="1"/>
          </p:nvPr>
        </p:nvSpPr>
        <p:spPr>
          <a:xfrm>
            <a:off x="7764918" y="4445645"/>
            <a:ext cx="655921" cy="307425"/>
          </a:xfrm>
        </p:spPr>
        <p:txBody>
          <a:bodyPr>
            <a:noAutofit/>
          </a:bodyPr>
          <a:lstStyle>
            <a:lvl1pPr marL="0" indent="0">
              <a:lnSpc>
                <a:spcPct val="100000"/>
              </a:lnSpc>
              <a:buNone/>
              <a:defRPr sz="18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04/</a:t>
            </a:r>
          </a:p>
        </p:txBody>
      </p:sp>
      <p:pic>
        <p:nvPicPr>
          <p:cNvPr id="2" name="Picture 1" descr="A black and white corner&#10;&#10;AI-generated content may be incorrect.">
            <a:extLst>
              <a:ext uri="{FF2B5EF4-FFF2-40B4-BE49-F238E27FC236}">
                <a16:creationId xmlns:a16="http://schemas.microsoft.com/office/drawing/2014/main" id="{7C5762EE-2C3D-BBED-60D0-420504FB44E3}"/>
              </a:ext>
            </a:extLst>
          </p:cNvPr>
          <p:cNvPicPr>
            <a:picLocks noChangeAspect="1"/>
          </p:cNvPicPr>
          <p:nvPr userDrawn="1"/>
        </p:nvPicPr>
        <p:blipFill>
          <a:blip r:embed="rId3"/>
          <a:srcRect r="67500" b="84513"/>
          <a:stretch>
            <a:fillRect/>
          </a:stretch>
        </p:blipFill>
        <p:spPr>
          <a:xfrm>
            <a:off x="0" y="0"/>
            <a:ext cx="3962400" cy="1062085"/>
          </a:xfrm>
          <a:prstGeom prst="rect">
            <a:avLst/>
          </a:prstGeom>
        </p:spPr>
      </p:pic>
      <p:pic>
        <p:nvPicPr>
          <p:cNvPr id="3" name="Picture 2" descr="A black and grey text on a black background&#10;&#10;AI-generated content may be incorrect.">
            <a:extLst>
              <a:ext uri="{FF2B5EF4-FFF2-40B4-BE49-F238E27FC236}">
                <a16:creationId xmlns:a16="http://schemas.microsoft.com/office/drawing/2014/main" id="{65B7C129-3887-AFA0-7D5E-74B09538339B}"/>
              </a:ext>
            </a:extLst>
          </p:cNvPr>
          <p:cNvPicPr>
            <a:picLocks noChangeAspect="1"/>
          </p:cNvPicPr>
          <p:nvPr userDrawn="1"/>
        </p:nvPicPr>
        <p:blipFill>
          <a:blip r:embed="rId4"/>
          <a:stretch>
            <a:fillRect/>
          </a:stretch>
        </p:blipFill>
        <p:spPr>
          <a:xfrm>
            <a:off x="835349" y="119114"/>
            <a:ext cx="2006293" cy="505973"/>
          </a:xfrm>
          <a:prstGeom prst="rect">
            <a:avLst/>
          </a:prstGeom>
        </p:spPr>
      </p:pic>
      <p:grpSp>
        <p:nvGrpSpPr>
          <p:cNvPr id="16" name="Group 15">
            <a:extLst>
              <a:ext uri="{FF2B5EF4-FFF2-40B4-BE49-F238E27FC236}">
                <a16:creationId xmlns:a16="http://schemas.microsoft.com/office/drawing/2014/main" id="{2D5F2D65-26D9-6B01-2C7D-F912D8EE0E6B}"/>
              </a:ext>
            </a:extLst>
          </p:cNvPr>
          <p:cNvGrpSpPr/>
          <p:nvPr userDrawn="1"/>
        </p:nvGrpSpPr>
        <p:grpSpPr>
          <a:xfrm rot="10800000">
            <a:off x="9910315" y="-1533"/>
            <a:ext cx="2114809" cy="1071188"/>
            <a:chOff x="-16181" y="5785328"/>
            <a:chExt cx="2114809" cy="1071188"/>
          </a:xfrm>
        </p:grpSpPr>
        <p:pic>
          <p:nvPicPr>
            <p:cNvPr id="19" name="Picture 18" descr="A black and white corner&#10;&#10;AI-generated content may be incorrect.">
              <a:extLst>
                <a:ext uri="{FF2B5EF4-FFF2-40B4-BE49-F238E27FC236}">
                  <a16:creationId xmlns:a16="http://schemas.microsoft.com/office/drawing/2014/main" id="{39A897CC-E839-0B49-81A9-A97EB5C25C8C}"/>
                </a:ext>
              </a:extLst>
            </p:cNvPr>
            <p:cNvPicPr>
              <a:picLocks noChangeAspect="1"/>
            </p:cNvPicPr>
            <p:nvPr userDrawn="1"/>
          </p:nvPicPr>
          <p:blipFill>
            <a:blip r:embed="rId3"/>
            <a:srcRect l="82677" t="84401"/>
            <a:stretch>
              <a:fillRect/>
            </a:stretch>
          </p:blipFill>
          <p:spPr>
            <a:xfrm>
              <a:off x="-16181" y="5785328"/>
              <a:ext cx="2114809" cy="1071188"/>
            </a:xfrm>
            <a:prstGeom prst="rect">
              <a:avLst/>
            </a:prstGeom>
          </p:spPr>
        </p:pic>
        <p:pic>
          <p:nvPicPr>
            <p:cNvPr id="20" name="Graphic 19">
              <a:extLst>
                <a:ext uri="{FF2B5EF4-FFF2-40B4-BE49-F238E27FC236}">
                  <a16:creationId xmlns:a16="http://schemas.microsoft.com/office/drawing/2014/main" id="{4C8BC37F-4621-4133-272A-A874C544B8E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1165" y="6205290"/>
              <a:ext cx="554833" cy="561269"/>
            </a:xfrm>
            <a:prstGeom prst="rect">
              <a:avLst/>
            </a:prstGeom>
          </p:spPr>
        </p:pic>
      </p:grpSp>
    </p:spTree>
    <p:extLst>
      <p:ext uri="{BB962C8B-B14F-4D97-AF65-F5344CB8AC3E}">
        <p14:creationId xmlns:p14="http://schemas.microsoft.com/office/powerpoint/2010/main" val="357372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C1043-4DDB-DDB7-BFAE-1C4B1ACB797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E387ACF-A682-7B43-31A3-317063A6B81B}"/>
              </a:ext>
            </a:extLst>
          </p:cNvPr>
          <p:cNvSpPr txBox="1"/>
          <p:nvPr userDrawn="1"/>
        </p:nvSpPr>
        <p:spPr>
          <a:xfrm rot="5400000">
            <a:off x="10495721" y="5139973"/>
            <a:ext cx="2554357" cy="276999"/>
          </a:xfrm>
          <a:prstGeom prst="rect">
            <a:avLst/>
          </a:prstGeom>
          <a:noFill/>
        </p:spPr>
        <p:txBody>
          <a:bodyPr wrap="square" rtlCol="0">
            <a:spAutoFit/>
          </a:bodyPr>
          <a:lstStyle/>
          <a:p>
            <a:pPr algn="ctr"/>
            <a:r>
              <a:rPr lang="en-US" sz="1200" spc="300" dirty="0">
                <a:solidFill>
                  <a:schemeClr val="tx1"/>
                </a:solidFill>
                <a:latin typeface="Raleway" pitchFamily="2" charset="77"/>
              </a:rPr>
              <a:t>WE MAKE WORK FLOW</a:t>
            </a:r>
          </a:p>
        </p:txBody>
      </p:sp>
      <p:pic>
        <p:nvPicPr>
          <p:cNvPr id="4" name="Picture 3" descr="A black and grey text on a black background&#10;&#10;AI-generated content may be incorrect.">
            <a:extLst>
              <a:ext uri="{FF2B5EF4-FFF2-40B4-BE49-F238E27FC236}">
                <a16:creationId xmlns:a16="http://schemas.microsoft.com/office/drawing/2014/main" id="{EF256BE8-D92B-5A44-0CDA-A104DA800A2A}"/>
              </a:ext>
            </a:extLst>
          </p:cNvPr>
          <p:cNvPicPr>
            <a:picLocks noChangeAspect="1"/>
          </p:cNvPicPr>
          <p:nvPr userDrawn="1"/>
        </p:nvPicPr>
        <p:blipFill>
          <a:blip r:embed="rId3"/>
          <a:stretch>
            <a:fillRect/>
          </a:stretch>
        </p:blipFill>
        <p:spPr>
          <a:xfrm>
            <a:off x="835349" y="119114"/>
            <a:ext cx="2006293" cy="505973"/>
          </a:xfrm>
          <a:prstGeom prst="rect">
            <a:avLst/>
          </a:prstGeom>
        </p:spPr>
      </p:pic>
      <p:pic>
        <p:nvPicPr>
          <p:cNvPr id="5" name="Graphic 4">
            <a:extLst>
              <a:ext uri="{FF2B5EF4-FFF2-40B4-BE49-F238E27FC236}">
                <a16:creationId xmlns:a16="http://schemas.microsoft.com/office/drawing/2014/main" id="{2F3975CB-43B9-73DA-7B02-5357AC01179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1702341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C1043-4DDB-DDB7-BFAE-1C4B1ACB7973}"/>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E387ACF-A682-7B43-31A3-317063A6B81B}"/>
              </a:ext>
            </a:extLst>
          </p:cNvPr>
          <p:cNvSpPr txBox="1"/>
          <p:nvPr userDrawn="1"/>
        </p:nvSpPr>
        <p:spPr>
          <a:xfrm rot="5400000">
            <a:off x="10495721" y="5139973"/>
            <a:ext cx="2554357" cy="276999"/>
          </a:xfrm>
          <a:prstGeom prst="rect">
            <a:avLst/>
          </a:prstGeom>
          <a:noFill/>
        </p:spPr>
        <p:txBody>
          <a:bodyPr wrap="square" rtlCol="0">
            <a:spAutoFit/>
          </a:bodyPr>
          <a:lstStyle/>
          <a:p>
            <a:pPr algn="ctr"/>
            <a:r>
              <a:rPr lang="en-US" sz="1200" spc="300" dirty="0">
                <a:solidFill>
                  <a:schemeClr val="tx1"/>
                </a:solidFill>
                <a:latin typeface="Raleway" pitchFamily="2" charset="77"/>
              </a:rPr>
              <a:t>WE MAKE WORK FLOW</a:t>
            </a:r>
          </a:p>
        </p:txBody>
      </p:sp>
      <p:pic>
        <p:nvPicPr>
          <p:cNvPr id="4" name="Picture 3" descr="A black and grey text on a black background&#10;&#10;AI-generated content may be incorrect.">
            <a:extLst>
              <a:ext uri="{FF2B5EF4-FFF2-40B4-BE49-F238E27FC236}">
                <a16:creationId xmlns:a16="http://schemas.microsoft.com/office/drawing/2014/main" id="{EF256BE8-D92B-5A44-0CDA-A104DA800A2A}"/>
              </a:ext>
            </a:extLst>
          </p:cNvPr>
          <p:cNvPicPr>
            <a:picLocks noChangeAspect="1"/>
          </p:cNvPicPr>
          <p:nvPr userDrawn="1"/>
        </p:nvPicPr>
        <p:blipFill>
          <a:blip r:embed="rId3"/>
          <a:stretch>
            <a:fillRect/>
          </a:stretch>
        </p:blipFill>
        <p:spPr>
          <a:xfrm>
            <a:off x="835349" y="119114"/>
            <a:ext cx="2006293" cy="505973"/>
          </a:xfrm>
          <a:prstGeom prst="rect">
            <a:avLst/>
          </a:prstGeom>
        </p:spPr>
      </p:pic>
      <p:pic>
        <p:nvPicPr>
          <p:cNvPr id="5" name="Graphic 4">
            <a:extLst>
              <a:ext uri="{FF2B5EF4-FFF2-40B4-BE49-F238E27FC236}">
                <a16:creationId xmlns:a16="http://schemas.microsoft.com/office/drawing/2014/main" id="{2F3975CB-43B9-73DA-7B02-5357AC01179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45597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16375C-318C-173F-1606-39DF91418BCB}"/>
              </a:ext>
            </a:extLst>
          </p:cNvPr>
          <p:cNvSpPr/>
          <p:nvPr userDrawn="1"/>
        </p:nvSpPr>
        <p:spPr>
          <a:xfrm>
            <a:off x="0" y="0"/>
            <a:ext cx="12192000" cy="6858000"/>
          </a:xfrm>
          <a:prstGeom prst="rect">
            <a:avLst/>
          </a:prstGeom>
          <a:gradFill>
            <a:gsLst>
              <a:gs pos="100000">
                <a:schemeClr val="accent1"/>
              </a:gs>
              <a:gs pos="0">
                <a:schemeClr val="tx2">
                  <a:lumMod val="20000"/>
                  <a:lumOff val="80000"/>
                </a:schemeClr>
              </a:gs>
              <a:gs pos="0">
                <a:schemeClr val="tx2">
                  <a:lumMod val="20000"/>
                  <a:lumOff val="80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ED8ACD2-ED93-731F-82FE-7811350B0487}"/>
              </a:ext>
            </a:extLst>
          </p:cNvPr>
          <p:cNvGrpSpPr/>
          <p:nvPr userDrawn="1"/>
        </p:nvGrpSpPr>
        <p:grpSpPr>
          <a:xfrm>
            <a:off x="0" y="0"/>
            <a:ext cx="3962400" cy="1062085"/>
            <a:chOff x="0" y="0"/>
            <a:chExt cx="3962400" cy="1062085"/>
          </a:xfrm>
        </p:grpSpPr>
        <p:pic>
          <p:nvPicPr>
            <p:cNvPr id="7" name="Picture 6" descr="A black and white corner&#10;&#10;AI-generated content may be incorrect.">
              <a:extLst>
                <a:ext uri="{FF2B5EF4-FFF2-40B4-BE49-F238E27FC236}">
                  <a16:creationId xmlns:a16="http://schemas.microsoft.com/office/drawing/2014/main" id="{53B2587B-3A12-31EF-8220-608F4CF4A0C6}"/>
                </a:ext>
              </a:extLst>
            </p:cNvPr>
            <p:cNvPicPr>
              <a:picLocks noChangeAspect="1"/>
            </p:cNvPicPr>
            <p:nvPr userDrawn="1"/>
          </p:nvPicPr>
          <p:blipFill>
            <a:blip r:embed="rId2"/>
            <a:srcRect r="67500" b="84513"/>
            <a:stretch>
              <a:fillRect/>
            </a:stretch>
          </p:blipFill>
          <p:spPr>
            <a:xfrm>
              <a:off x="0" y="0"/>
              <a:ext cx="3962400" cy="1062085"/>
            </a:xfrm>
            <a:prstGeom prst="rect">
              <a:avLst/>
            </a:prstGeom>
          </p:spPr>
        </p:pic>
        <p:pic>
          <p:nvPicPr>
            <p:cNvPr id="8" name="Picture 7" descr="A black and grey text on a black background&#10;&#10;AI-generated content may be incorrect.">
              <a:extLst>
                <a:ext uri="{FF2B5EF4-FFF2-40B4-BE49-F238E27FC236}">
                  <a16:creationId xmlns:a16="http://schemas.microsoft.com/office/drawing/2014/main" id="{19DC849A-4EF0-1656-032B-C892649124D0}"/>
                </a:ext>
              </a:extLst>
            </p:cNvPr>
            <p:cNvPicPr>
              <a:picLocks noChangeAspect="1"/>
            </p:cNvPicPr>
            <p:nvPr userDrawn="1"/>
          </p:nvPicPr>
          <p:blipFill>
            <a:blip r:embed="rId3"/>
            <a:stretch>
              <a:fillRect/>
            </a:stretch>
          </p:blipFill>
          <p:spPr>
            <a:xfrm>
              <a:off x="835349" y="119114"/>
              <a:ext cx="2006293" cy="505973"/>
            </a:xfrm>
            <a:prstGeom prst="rect">
              <a:avLst/>
            </a:prstGeom>
          </p:spPr>
        </p:pic>
      </p:grpSp>
      <p:grpSp>
        <p:nvGrpSpPr>
          <p:cNvPr id="9" name="Group 8">
            <a:extLst>
              <a:ext uri="{FF2B5EF4-FFF2-40B4-BE49-F238E27FC236}">
                <a16:creationId xmlns:a16="http://schemas.microsoft.com/office/drawing/2014/main" id="{AB38A840-7E61-80CE-1AF2-70BA191EEA15}"/>
              </a:ext>
            </a:extLst>
          </p:cNvPr>
          <p:cNvGrpSpPr/>
          <p:nvPr userDrawn="1"/>
        </p:nvGrpSpPr>
        <p:grpSpPr>
          <a:xfrm>
            <a:off x="-16181" y="5785328"/>
            <a:ext cx="2114809" cy="1071188"/>
            <a:chOff x="-16181" y="5785328"/>
            <a:chExt cx="2114809" cy="1071188"/>
          </a:xfrm>
        </p:grpSpPr>
        <p:pic>
          <p:nvPicPr>
            <p:cNvPr id="10" name="Picture 9" descr="A black and white corner&#10;&#10;AI-generated content may be incorrect.">
              <a:extLst>
                <a:ext uri="{FF2B5EF4-FFF2-40B4-BE49-F238E27FC236}">
                  <a16:creationId xmlns:a16="http://schemas.microsoft.com/office/drawing/2014/main" id="{4FF45DD1-1C7C-A992-2E2C-8CF078345E3D}"/>
                </a:ext>
              </a:extLst>
            </p:cNvPr>
            <p:cNvPicPr>
              <a:picLocks noChangeAspect="1"/>
            </p:cNvPicPr>
            <p:nvPr userDrawn="1"/>
          </p:nvPicPr>
          <p:blipFill>
            <a:blip r:embed="rId2"/>
            <a:srcRect l="82677" t="84401"/>
            <a:stretch>
              <a:fillRect/>
            </a:stretch>
          </p:blipFill>
          <p:spPr>
            <a:xfrm>
              <a:off x="-16181" y="5785328"/>
              <a:ext cx="2114809" cy="1071188"/>
            </a:xfrm>
            <a:prstGeom prst="rect">
              <a:avLst/>
            </a:prstGeom>
          </p:spPr>
        </p:pic>
        <p:pic>
          <p:nvPicPr>
            <p:cNvPr id="11" name="Graphic 10">
              <a:extLst>
                <a:ext uri="{FF2B5EF4-FFF2-40B4-BE49-F238E27FC236}">
                  <a16:creationId xmlns:a16="http://schemas.microsoft.com/office/drawing/2014/main" id="{EBC4138C-06F2-4E56-E5BA-DBC4D6D4238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11165" y="6205290"/>
              <a:ext cx="554833" cy="561269"/>
            </a:xfrm>
            <a:prstGeom prst="rect">
              <a:avLst/>
            </a:prstGeom>
          </p:spPr>
        </p:pic>
      </p:grpSp>
    </p:spTree>
    <p:extLst>
      <p:ext uri="{BB962C8B-B14F-4D97-AF65-F5344CB8AC3E}">
        <p14:creationId xmlns:p14="http://schemas.microsoft.com/office/powerpoint/2010/main" val="374332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D08BA-1D1E-F392-CB6D-9FD32EAFE3BE}"/>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120AACF-872C-76C3-CBE3-4F6A35F37F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1966A8-DF3E-FC0F-D87A-9B0D83647BD9}"/>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5" name="Footer Placeholder 4">
            <a:extLst>
              <a:ext uri="{FF2B5EF4-FFF2-40B4-BE49-F238E27FC236}">
                <a16:creationId xmlns:a16="http://schemas.microsoft.com/office/drawing/2014/main" id="{24C4FB1C-68E1-C16D-C783-C8DA308B1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C31E2-E7EC-2BC8-2B6F-B19B9B3D5054}"/>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1983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8ED35-195F-3ACA-C213-070FFAFED27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A766E2-8F7E-8C53-6337-135502D489DC}"/>
              </a:ext>
            </a:extLst>
          </p:cNvPr>
          <p:cNvSpPr>
            <a:spLocks noGrp="1"/>
          </p:cNvSpPr>
          <p:nvPr>
            <p:ph type="ctrTitle"/>
          </p:nvPr>
        </p:nvSpPr>
        <p:spPr>
          <a:xfrm>
            <a:off x="838200" y="1428966"/>
            <a:ext cx="5671930" cy="2387600"/>
          </a:xfrm>
        </p:spPr>
        <p:txBody>
          <a:bodyPr anchor="b">
            <a:normAutofit/>
          </a:bodyPr>
          <a:lstStyle>
            <a:lvl1pPr algn="l">
              <a:defRPr sz="5400" b="1">
                <a:solidFill>
                  <a:schemeClr val="bg1"/>
                </a:solidFill>
                <a:latin typeface="Raleway"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FAA42E7-86FF-5B0E-2A35-FB275DE007D3}"/>
              </a:ext>
            </a:extLst>
          </p:cNvPr>
          <p:cNvSpPr>
            <a:spLocks noGrp="1"/>
          </p:cNvSpPr>
          <p:nvPr>
            <p:ph type="subTitle" idx="1"/>
          </p:nvPr>
        </p:nvSpPr>
        <p:spPr>
          <a:xfrm>
            <a:off x="838200" y="4074983"/>
            <a:ext cx="5671930" cy="1347649"/>
          </a:xfrm>
        </p:spPr>
        <p:txBody>
          <a:bodyPr/>
          <a:lstStyle>
            <a:lvl1pPr marL="0" indent="0" algn="l">
              <a:buNone/>
              <a:defRPr sz="2400">
                <a:solidFill>
                  <a:schemeClr val="bg1"/>
                </a:solidFill>
                <a:latin typeface="Raleway"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26" name="Picture 2" descr="logo-placeholder - Goom Landscaping">
            <a:extLst>
              <a:ext uri="{FF2B5EF4-FFF2-40B4-BE49-F238E27FC236}">
                <a16:creationId xmlns:a16="http://schemas.microsoft.com/office/drawing/2014/main" id="{992E01BC-F0CA-C878-10E8-5C6E6A7A8CF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6937" y="86072"/>
            <a:ext cx="1344396" cy="5377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2B166F-511E-40FD-E88F-F947ACE96B08}"/>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6" name="Graphic 5">
            <a:extLst>
              <a:ext uri="{FF2B5EF4-FFF2-40B4-BE49-F238E27FC236}">
                <a16:creationId xmlns:a16="http://schemas.microsoft.com/office/drawing/2014/main" id="{AA49266A-1AA9-D887-52D9-0701C0A472C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pic>
        <p:nvPicPr>
          <p:cNvPr id="7" name="Picture 6" descr="A black and grey text on a black background&#10;&#10;AI-generated content may be incorrect.">
            <a:extLst>
              <a:ext uri="{FF2B5EF4-FFF2-40B4-BE49-F238E27FC236}">
                <a16:creationId xmlns:a16="http://schemas.microsoft.com/office/drawing/2014/main" id="{F54D67D7-D11F-4340-B82A-F5463D87A706}"/>
              </a:ext>
            </a:extLst>
          </p:cNvPr>
          <p:cNvPicPr>
            <a:picLocks noChangeAspect="1"/>
          </p:cNvPicPr>
          <p:nvPr userDrawn="1"/>
        </p:nvPicPr>
        <p:blipFill>
          <a:blip r:embed="rId5"/>
          <a:stretch>
            <a:fillRect/>
          </a:stretch>
        </p:blipFill>
        <p:spPr>
          <a:xfrm>
            <a:off x="835349" y="119114"/>
            <a:ext cx="2006293" cy="505973"/>
          </a:xfrm>
          <a:prstGeom prst="rect">
            <a:avLst/>
          </a:prstGeom>
        </p:spPr>
      </p:pic>
      <p:cxnSp>
        <p:nvCxnSpPr>
          <p:cNvPr id="10" name="Straight Connector 9">
            <a:extLst>
              <a:ext uri="{FF2B5EF4-FFF2-40B4-BE49-F238E27FC236}">
                <a16:creationId xmlns:a16="http://schemas.microsoft.com/office/drawing/2014/main" id="{3FC4DA0A-7879-F20D-CFC4-29B3C955092A}"/>
              </a:ext>
            </a:extLst>
          </p:cNvPr>
          <p:cNvCxnSpPr/>
          <p:nvPr userDrawn="1"/>
        </p:nvCxnSpPr>
        <p:spPr>
          <a:xfrm>
            <a:off x="3059289" y="162504"/>
            <a:ext cx="0" cy="3680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578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5CDE-7E0A-B696-3F23-755437E890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EA42DB-6224-404F-0933-D1ED5BEB35E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212674-15C0-D90D-BAB0-45F13CF707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82795AD-6CCC-9DD3-A6F5-C26EC26492B3}"/>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6" name="Footer Placeholder 5">
            <a:extLst>
              <a:ext uri="{FF2B5EF4-FFF2-40B4-BE49-F238E27FC236}">
                <a16:creationId xmlns:a16="http://schemas.microsoft.com/office/drawing/2014/main" id="{978B9438-1DF5-075A-A88E-6CA1ADA63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5B220-1927-06A1-9340-C5B307393617}"/>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1151578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8E0C-2040-84B6-7787-0814D7427E5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BDDA61-456C-6416-8925-CDA8AD9E4E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A42BA3-0867-5CE8-34BE-8B53B282E4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53A2C85-04ED-C992-A633-42EF7DD5C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1CEF061-B12D-5C7E-123E-1D13BC7017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54AA098-0D8E-ADEE-7845-BAC5929061D7}"/>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8" name="Footer Placeholder 7">
            <a:extLst>
              <a:ext uri="{FF2B5EF4-FFF2-40B4-BE49-F238E27FC236}">
                <a16:creationId xmlns:a16="http://schemas.microsoft.com/office/drawing/2014/main" id="{FC025FF9-AD7F-6806-4172-4334F332AB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3B9A26-88BF-F8EF-9DCE-03DA53DF9B8D}"/>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717944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0593-AFA1-B1FB-42F5-D0E1DE697C0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83D4202-7282-BAF7-1D3C-FFB5803EEF81}"/>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4" name="Footer Placeholder 3">
            <a:extLst>
              <a:ext uri="{FF2B5EF4-FFF2-40B4-BE49-F238E27FC236}">
                <a16:creationId xmlns:a16="http://schemas.microsoft.com/office/drawing/2014/main" id="{D5BB0896-08D9-1A4D-6BAD-8A992C470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0FF2FB-9B25-7F22-2EFE-70DCC7141A3E}"/>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3221470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F6856F-0890-6839-494D-8D0FB63263C3}"/>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3" name="Footer Placeholder 2">
            <a:extLst>
              <a:ext uri="{FF2B5EF4-FFF2-40B4-BE49-F238E27FC236}">
                <a16:creationId xmlns:a16="http://schemas.microsoft.com/office/drawing/2014/main" id="{AFB92514-1BE5-8075-BABF-B44B56E8BC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ABE9DE-E9B6-029F-0330-54003312697E}"/>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3703727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3DB7-22EA-B8EC-BC6C-B6C26B8EFE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7CAE0C-2DC2-2A65-E050-B9647BFD7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4BA3E49-9C3C-E079-7FC8-DE61C38D4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7D06D0-FE06-0E19-ACA0-08DA142FB56A}"/>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6" name="Footer Placeholder 5">
            <a:extLst>
              <a:ext uri="{FF2B5EF4-FFF2-40B4-BE49-F238E27FC236}">
                <a16:creationId xmlns:a16="http://schemas.microsoft.com/office/drawing/2014/main" id="{D7BAB5F4-67A4-4FF6-3F51-1258B5942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C127C3-D5D6-00CF-A026-E1CF0BF00F3D}"/>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655221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B16B-137A-16F5-8922-4AE315501B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0CA7184-FA41-CAB6-1A3D-DECB68EB8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2B4195-055E-C53C-0917-8D5DBC064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84212A-246F-9626-1056-2E6F4F786F4C}"/>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6" name="Footer Placeholder 5">
            <a:extLst>
              <a:ext uri="{FF2B5EF4-FFF2-40B4-BE49-F238E27FC236}">
                <a16:creationId xmlns:a16="http://schemas.microsoft.com/office/drawing/2014/main" id="{BE548BED-9091-2789-ACDF-D436AA856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BC38A-8B59-6DFB-0F59-7DC1571CA782}"/>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91165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05D4C-E69F-7879-28D6-46669FC07C1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A284D2-9D4C-0E7E-0912-1D3A4D6F7B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88390B-1C79-8BD2-0713-423D4E948F78}"/>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5" name="Footer Placeholder 4">
            <a:extLst>
              <a:ext uri="{FF2B5EF4-FFF2-40B4-BE49-F238E27FC236}">
                <a16:creationId xmlns:a16="http://schemas.microsoft.com/office/drawing/2014/main" id="{B4CB727C-D6DD-6A12-57F3-B6D360F20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AF7A8-2A0C-AEF9-0B35-D50A0485D9BB}"/>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2041715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F1342-F42A-EACA-26BE-FAD28DC5F50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A7D7D7-A218-ABBF-D406-8853FD80591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DCCD5-8161-2C7F-010D-31AEDD25878C}"/>
              </a:ext>
            </a:extLst>
          </p:cNvPr>
          <p:cNvSpPr>
            <a:spLocks noGrp="1"/>
          </p:cNvSpPr>
          <p:nvPr>
            <p:ph type="dt" sz="half" idx="10"/>
          </p:nvPr>
        </p:nvSpPr>
        <p:spPr/>
        <p:txBody>
          <a:bodyPr/>
          <a:lstStyle/>
          <a:p>
            <a:fld id="{4CC21231-265C-664A-87CF-B9851BF6CD9E}" type="datetimeFigureOut">
              <a:rPr lang="en-US" smtClean="0"/>
              <a:t>6/11/26</a:t>
            </a:fld>
            <a:endParaRPr lang="en-US"/>
          </a:p>
        </p:txBody>
      </p:sp>
      <p:sp>
        <p:nvSpPr>
          <p:cNvPr id="5" name="Footer Placeholder 4">
            <a:extLst>
              <a:ext uri="{FF2B5EF4-FFF2-40B4-BE49-F238E27FC236}">
                <a16:creationId xmlns:a16="http://schemas.microsoft.com/office/drawing/2014/main" id="{4578C6B8-0D81-8DE4-3E7F-8BE549085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4CCCC-1139-8189-9C7C-B368B269A897}"/>
              </a:ext>
            </a:extLst>
          </p:cNvPr>
          <p:cNvSpPr>
            <a:spLocks noGrp="1"/>
          </p:cNvSpPr>
          <p:nvPr>
            <p:ph type="sldNum" sz="quarter" idx="12"/>
          </p:nvPr>
        </p:nvSpPr>
        <p:spPr/>
        <p:txBody>
          <a:bodyPr/>
          <a:lstStyle/>
          <a:p>
            <a:fld id="{5C458BA3-FCB4-2740-94D8-3F726282F046}" type="slidenum">
              <a:rPr lang="en-US" smtClean="0"/>
              <a:t>‹#›</a:t>
            </a:fld>
            <a:endParaRPr lang="en-US"/>
          </a:p>
        </p:txBody>
      </p:sp>
    </p:spTree>
    <p:extLst>
      <p:ext uri="{BB962C8B-B14F-4D97-AF65-F5344CB8AC3E}">
        <p14:creationId xmlns:p14="http://schemas.microsoft.com/office/powerpoint/2010/main" val="359320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8ED35-195F-3ACA-C213-070FFAFED27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A766E2-8F7E-8C53-6337-135502D489DC}"/>
              </a:ext>
            </a:extLst>
          </p:cNvPr>
          <p:cNvSpPr>
            <a:spLocks noGrp="1"/>
          </p:cNvSpPr>
          <p:nvPr>
            <p:ph type="ctrTitle"/>
          </p:nvPr>
        </p:nvSpPr>
        <p:spPr>
          <a:xfrm>
            <a:off x="838200" y="1428966"/>
            <a:ext cx="5671930" cy="2387600"/>
          </a:xfrm>
        </p:spPr>
        <p:txBody>
          <a:bodyPr anchor="b">
            <a:normAutofit/>
          </a:bodyPr>
          <a:lstStyle>
            <a:lvl1pPr algn="l">
              <a:defRPr sz="5400" b="1">
                <a:solidFill>
                  <a:schemeClr val="bg1"/>
                </a:solidFill>
                <a:latin typeface="Raleway"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FAA42E7-86FF-5B0E-2A35-FB275DE007D3}"/>
              </a:ext>
            </a:extLst>
          </p:cNvPr>
          <p:cNvSpPr>
            <a:spLocks noGrp="1"/>
          </p:cNvSpPr>
          <p:nvPr>
            <p:ph type="subTitle" idx="1"/>
          </p:nvPr>
        </p:nvSpPr>
        <p:spPr>
          <a:xfrm>
            <a:off x="838200" y="4074983"/>
            <a:ext cx="5671930" cy="1347649"/>
          </a:xfrm>
        </p:spPr>
        <p:txBody>
          <a:bodyPr/>
          <a:lstStyle>
            <a:lvl1pPr marL="0" indent="0" algn="l">
              <a:buNone/>
              <a:defRPr sz="2400">
                <a:solidFill>
                  <a:schemeClr val="bg1"/>
                </a:solidFill>
                <a:latin typeface="Raleway"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TextBox 3">
            <a:extLst>
              <a:ext uri="{FF2B5EF4-FFF2-40B4-BE49-F238E27FC236}">
                <a16:creationId xmlns:a16="http://schemas.microsoft.com/office/drawing/2014/main" id="{5F861365-BCC8-BE93-B158-3850C48C43D7}"/>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5" name="Picture 4" descr="A black and grey text on a black background&#10;&#10;AI-generated content may be incorrect.">
            <a:extLst>
              <a:ext uri="{FF2B5EF4-FFF2-40B4-BE49-F238E27FC236}">
                <a16:creationId xmlns:a16="http://schemas.microsoft.com/office/drawing/2014/main" id="{8F26E053-57D7-CBD5-CEAC-33AC45F7389B}"/>
              </a:ext>
            </a:extLst>
          </p:cNvPr>
          <p:cNvPicPr>
            <a:picLocks noChangeAspect="1"/>
          </p:cNvPicPr>
          <p:nvPr userDrawn="1"/>
        </p:nvPicPr>
        <p:blipFill>
          <a:blip r:embed="rId3"/>
          <a:stretch>
            <a:fillRect/>
          </a:stretch>
        </p:blipFill>
        <p:spPr>
          <a:xfrm>
            <a:off x="835349" y="119114"/>
            <a:ext cx="2006293" cy="505973"/>
          </a:xfrm>
          <a:prstGeom prst="rect">
            <a:avLst/>
          </a:prstGeom>
        </p:spPr>
      </p:pic>
      <p:pic>
        <p:nvPicPr>
          <p:cNvPr id="6" name="Graphic 5">
            <a:extLst>
              <a:ext uri="{FF2B5EF4-FFF2-40B4-BE49-F238E27FC236}">
                <a16:creationId xmlns:a16="http://schemas.microsoft.com/office/drawing/2014/main" id="{079580D9-A0A5-B9A4-64B1-A8F58537C7E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41678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8ED35-195F-3ACA-C213-070FFAFED27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A766E2-8F7E-8C53-6337-135502D489DC}"/>
              </a:ext>
            </a:extLst>
          </p:cNvPr>
          <p:cNvSpPr>
            <a:spLocks noGrp="1"/>
          </p:cNvSpPr>
          <p:nvPr>
            <p:ph type="ctrTitle"/>
          </p:nvPr>
        </p:nvSpPr>
        <p:spPr>
          <a:xfrm>
            <a:off x="838200" y="1428966"/>
            <a:ext cx="5671930" cy="2387600"/>
          </a:xfrm>
        </p:spPr>
        <p:txBody>
          <a:bodyPr anchor="b">
            <a:normAutofit/>
          </a:bodyPr>
          <a:lstStyle>
            <a:lvl1pPr algn="l">
              <a:defRPr sz="5400" b="1">
                <a:solidFill>
                  <a:schemeClr val="bg1"/>
                </a:solidFill>
                <a:latin typeface="Raleway"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FAA42E7-86FF-5B0E-2A35-FB275DE007D3}"/>
              </a:ext>
            </a:extLst>
          </p:cNvPr>
          <p:cNvSpPr>
            <a:spLocks noGrp="1"/>
          </p:cNvSpPr>
          <p:nvPr>
            <p:ph type="subTitle" idx="1"/>
          </p:nvPr>
        </p:nvSpPr>
        <p:spPr>
          <a:xfrm>
            <a:off x="838200" y="4074983"/>
            <a:ext cx="5671930" cy="1347649"/>
          </a:xfrm>
        </p:spPr>
        <p:txBody>
          <a:bodyPr/>
          <a:lstStyle>
            <a:lvl1pPr marL="0" indent="0" algn="l">
              <a:buNone/>
              <a:defRPr sz="2400">
                <a:solidFill>
                  <a:schemeClr val="bg1"/>
                </a:solidFill>
                <a:latin typeface="Raleway"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2" descr="logo-placeholder - Goom Landscaping">
            <a:extLst>
              <a:ext uri="{FF2B5EF4-FFF2-40B4-BE49-F238E27FC236}">
                <a16:creationId xmlns:a16="http://schemas.microsoft.com/office/drawing/2014/main" id="{459B2B64-7F46-F200-C602-C820AE62D7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6937" y="86072"/>
            <a:ext cx="1344396" cy="5377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287001-E6BB-CACB-B003-609703910233}"/>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7" name="Graphic 6">
            <a:extLst>
              <a:ext uri="{FF2B5EF4-FFF2-40B4-BE49-F238E27FC236}">
                <a16:creationId xmlns:a16="http://schemas.microsoft.com/office/drawing/2014/main" id="{5F984253-BA30-A5AD-F937-DCE925C2025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pic>
        <p:nvPicPr>
          <p:cNvPr id="9" name="Picture 8" descr="A black and grey text on a black background&#10;&#10;AI-generated content may be incorrect.">
            <a:extLst>
              <a:ext uri="{FF2B5EF4-FFF2-40B4-BE49-F238E27FC236}">
                <a16:creationId xmlns:a16="http://schemas.microsoft.com/office/drawing/2014/main" id="{59B5C4A0-34FF-BBA9-7C0E-EC8320E9D354}"/>
              </a:ext>
            </a:extLst>
          </p:cNvPr>
          <p:cNvPicPr>
            <a:picLocks noChangeAspect="1"/>
          </p:cNvPicPr>
          <p:nvPr userDrawn="1"/>
        </p:nvPicPr>
        <p:blipFill>
          <a:blip r:embed="rId5"/>
          <a:stretch>
            <a:fillRect/>
          </a:stretch>
        </p:blipFill>
        <p:spPr>
          <a:xfrm>
            <a:off x="835349" y="119114"/>
            <a:ext cx="2006293" cy="505973"/>
          </a:xfrm>
          <a:prstGeom prst="rect">
            <a:avLst/>
          </a:prstGeom>
        </p:spPr>
      </p:pic>
      <p:cxnSp>
        <p:nvCxnSpPr>
          <p:cNvPr id="10" name="Straight Connector 9">
            <a:extLst>
              <a:ext uri="{FF2B5EF4-FFF2-40B4-BE49-F238E27FC236}">
                <a16:creationId xmlns:a16="http://schemas.microsoft.com/office/drawing/2014/main" id="{F352B954-3FFC-5D5F-0338-30A907E862F5}"/>
              </a:ext>
            </a:extLst>
          </p:cNvPr>
          <p:cNvCxnSpPr/>
          <p:nvPr userDrawn="1"/>
        </p:nvCxnSpPr>
        <p:spPr>
          <a:xfrm>
            <a:off x="3059289" y="162504"/>
            <a:ext cx="0" cy="3680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98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C1043-4DDB-DDB7-BFAE-1C4B1ACB797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4117B-D36F-9B3F-EF09-47FE81DDC5DF}"/>
              </a:ext>
            </a:extLst>
          </p:cNvPr>
          <p:cNvSpPr>
            <a:spLocks noGrp="1"/>
          </p:cNvSpPr>
          <p:nvPr>
            <p:ph type="title"/>
          </p:nvPr>
        </p:nvSpPr>
        <p:spPr>
          <a:xfrm>
            <a:off x="838200" y="1293593"/>
            <a:ext cx="8200100" cy="985374"/>
          </a:xfrm>
        </p:spPr>
        <p:txBody>
          <a:bodyPr>
            <a:normAutofit/>
          </a:bodyPr>
          <a:lstStyle>
            <a:lvl1pPr>
              <a:defRPr sz="4000" b="1">
                <a:latin typeface="Raleway"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490A070-290B-D007-3DEF-E1429B1361EA}"/>
              </a:ext>
            </a:extLst>
          </p:cNvPr>
          <p:cNvSpPr>
            <a:spLocks noGrp="1"/>
          </p:cNvSpPr>
          <p:nvPr>
            <p:ph idx="1"/>
          </p:nvPr>
        </p:nvSpPr>
        <p:spPr>
          <a:xfrm>
            <a:off x="838200" y="2506662"/>
            <a:ext cx="10515600" cy="3057745"/>
          </a:xfrm>
        </p:spPr>
        <p:txBody>
          <a:bodyPr/>
          <a:lstStyle>
            <a:lvl1pPr>
              <a:defRPr>
                <a:latin typeface="Raleway"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a:defRPr>
                <a:latin typeface="Raleway"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black and grey text on a black background&#10;&#10;AI-generated content may be incorrect.">
            <a:extLst>
              <a:ext uri="{FF2B5EF4-FFF2-40B4-BE49-F238E27FC236}">
                <a16:creationId xmlns:a16="http://schemas.microsoft.com/office/drawing/2014/main" id="{EF256BE8-D92B-5A44-0CDA-A104DA800A2A}"/>
              </a:ext>
            </a:extLst>
          </p:cNvPr>
          <p:cNvPicPr>
            <a:picLocks noChangeAspect="1"/>
          </p:cNvPicPr>
          <p:nvPr userDrawn="1"/>
        </p:nvPicPr>
        <p:blipFill>
          <a:blip r:embed="rId3"/>
          <a:stretch>
            <a:fillRect/>
          </a:stretch>
        </p:blipFill>
        <p:spPr>
          <a:xfrm>
            <a:off x="835349" y="119114"/>
            <a:ext cx="2006293" cy="505973"/>
          </a:xfrm>
          <a:prstGeom prst="rect">
            <a:avLst/>
          </a:prstGeom>
        </p:spPr>
      </p:pic>
      <p:pic>
        <p:nvPicPr>
          <p:cNvPr id="5" name="Graphic 4">
            <a:extLst>
              <a:ext uri="{FF2B5EF4-FFF2-40B4-BE49-F238E27FC236}">
                <a16:creationId xmlns:a16="http://schemas.microsoft.com/office/drawing/2014/main" id="{2F3975CB-43B9-73DA-7B02-5357AC01179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199413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C1043-4DDB-DDB7-BFAE-1C4B1ACB797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4117B-D36F-9B3F-EF09-47FE81DDC5DF}"/>
              </a:ext>
            </a:extLst>
          </p:cNvPr>
          <p:cNvSpPr>
            <a:spLocks noGrp="1"/>
          </p:cNvSpPr>
          <p:nvPr>
            <p:ph type="title"/>
          </p:nvPr>
        </p:nvSpPr>
        <p:spPr>
          <a:xfrm>
            <a:off x="476644" y="1307027"/>
            <a:ext cx="8561656" cy="985374"/>
          </a:xfrm>
        </p:spPr>
        <p:txBody>
          <a:bodyPr>
            <a:normAutofit/>
          </a:bodyPr>
          <a:lstStyle>
            <a:lvl1pPr>
              <a:defRPr sz="4000" b="1">
                <a:latin typeface="Raleway" pitchFamily="2" charset="77"/>
              </a:defRPr>
            </a:lvl1pPr>
          </a:lstStyle>
          <a:p>
            <a:r>
              <a:rPr lang="en-GB" dirty="0"/>
              <a:t>Click to edit Master title style</a:t>
            </a:r>
            <a:endParaRPr lang="en-US" dirty="0"/>
          </a:p>
        </p:txBody>
      </p:sp>
      <p:pic>
        <p:nvPicPr>
          <p:cNvPr id="4" name="Picture 3" descr="A blue wavy pattern with dots&#10;&#10;AI-generated content may be incorrect.">
            <a:extLst>
              <a:ext uri="{FF2B5EF4-FFF2-40B4-BE49-F238E27FC236}">
                <a16:creationId xmlns:a16="http://schemas.microsoft.com/office/drawing/2014/main" id="{DC5A0B67-7775-2077-6EF9-E16E960497D7}"/>
              </a:ext>
            </a:extLst>
          </p:cNvPr>
          <p:cNvPicPr>
            <a:picLocks noChangeAspect="1"/>
          </p:cNvPicPr>
          <p:nvPr userDrawn="1"/>
        </p:nvPicPr>
        <p:blipFill>
          <a:blip r:embed="rId3"/>
          <a:stretch>
            <a:fillRect/>
          </a:stretch>
        </p:blipFill>
        <p:spPr>
          <a:xfrm>
            <a:off x="476644" y="2916458"/>
            <a:ext cx="2731878" cy="1365940"/>
          </a:xfrm>
          <a:prstGeom prst="round2SameRect">
            <a:avLst/>
          </a:prstGeom>
        </p:spPr>
      </p:pic>
      <p:pic>
        <p:nvPicPr>
          <p:cNvPr id="5" name="Picture 4">
            <a:extLst>
              <a:ext uri="{FF2B5EF4-FFF2-40B4-BE49-F238E27FC236}">
                <a16:creationId xmlns:a16="http://schemas.microsoft.com/office/drawing/2014/main" id="{A5C6BC5E-7CA9-A7BE-63E1-614B635CEA6F}"/>
              </a:ext>
            </a:extLst>
          </p:cNvPr>
          <p:cNvPicPr>
            <a:picLocks noChangeAspect="1"/>
          </p:cNvPicPr>
          <p:nvPr userDrawn="1"/>
        </p:nvPicPr>
        <p:blipFill>
          <a:blip r:embed="rId4"/>
          <a:srcRect/>
          <a:stretch/>
        </p:blipFill>
        <p:spPr>
          <a:xfrm>
            <a:off x="3333396" y="2916458"/>
            <a:ext cx="2731878" cy="1365940"/>
          </a:xfrm>
          <a:prstGeom prst="round2SameRect">
            <a:avLst/>
          </a:prstGeom>
        </p:spPr>
      </p:pic>
      <p:pic>
        <p:nvPicPr>
          <p:cNvPr id="6" name="Picture 5">
            <a:extLst>
              <a:ext uri="{FF2B5EF4-FFF2-40B4-BE49-F238E27FC236}">
                <a16:creationId xmlns:a16="http://schemas.microsoft.com/office/drawing/2014/main" id="{69D4D0AB-FB5D-5AAC-67F5-756FEA66A703}"/>
              </a:ext>
            </a:extLst>
          </p:cNvPr>
          <p:cNvPicPr>
            <a:picLocks noChangeAspect="1"/>
          </p:cNvPicPr>
          <p:nvPr userDrawn="1"/>
        </p:nvPicPr>
        <p:blipFill>
          <a:blip r:embed="rId5"/>
          <a:srcRect t="12500" b="12500"/>
          <a:stretch/>
        </p:blipFill>
        <p:spPr>
          <a:xfrm>
            <a:off x="6190148" y="2916458"/>
            <a:ext cx="2731878" cy="1365940"/>
          </a:xfrm>
          <a:prstGeom prst="round2SameRect">
            <a:avLst/>
          </a:prstGeom>
        </p:spPr>
      </p:pic>
      <p:pic>
        <p:nvPicPr>
          <p:cNvPr id="7" name="Picture 6">
            <a:extLst>
              <a:ext uri="{FF2B5EF4-FFF2-40B4-BE49-F238E27FC236}">
                <a16:creationId xmlns:a16="http://schemas.microsoft.com/office/drawing/2014/main" id="{EA0480F2-A0C6-244B-C67B-DD9006DC3496}"/>
              </a:ext>
            </a:extLst>
          </p:cNvPr>
          <p:cNvPicPr>
            <a:picLocks noChangeAspect="1"/>
          </p:cNvPicPr>
          <p:nvPr userDrawn="1"/>
        </p:nvPicPr>
        <p:blipFill>
          <a:blip r:embed="rId6"/>
          <a:srcRect t="12500" b="12500"/>
          <a:stretch/>
        </p:blipFill>
        <p:spPr>
          <a:xfrm>
            <a:off x="9043191" y="2916458"/>
            <a:ext cx="2731878" cy="1365940"/>
          </a:xfrm>
          <a:prstGeom prst="round2SameRect">
            <a:avLst/>
          </a:prstGeom>
        </p:spPr>
      </p:pic>
      <p:sp>
        <p:nvSpPr>
          <p:cNvPr id="10" name="Graphic 47">
            <a:extLst>
              <a:ext uri="{FF2B5EF4-FFF2-40B4-BE49-F238E27FC236}">
                <a16:creationId xmlns:a16="http://schemas.microsoft.com/office/drawing/2014/main" id="{A4C0AC89-F9D8-77E7-E29E-08E7C37FD99A}"/>
              </a:ext>
            </a:extLst>
          </p:cNvPr>
          <p:cNvSpPr>
            <a:spLocks noChangeAspect="1"/>
          </p:cNvSpPr>
          <p:nvPr userDrawn="1"/>
        </p:nvSpPr>
        <p:spPr>
          <a:xfrm>
            <a:off x="476644" y="3599429"/>
            <a:ext cx="2736000" cy="1825304"/>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dirty="0"/>
          </a:p>
        </p:txBody>
      </p:sp>
      <p:sp>
        <p:nvSpPr>
          <p:cNvPr id="11" name="Graphic 47">
            <a:extLst>
              <a:ext uri="{FF2B5EF4-FFF2-40B4-BE49-F238E27FC236}">
                <a16:creationId xmlns:a16="http://schemas.microsoft.com/office/drawing/2014/main" id="{A81665E2-421B-F960-BA37-2A8EF3343895}"/>
              </a:ext>
            </a:extLst>
          </p:cNvPr>
          <p:cNvSpPr>
            <a:spLocks noChangeAspect="1"/>
          </p:cNvSpPr>
          <p:nvPr userDrawn="1"/>
        </p:nvSpPr>
        <p:spPr>
          <a:xfrm>
            <a:off x="3329274" y="3599429"/>
            <a:ext cx="2736000" cy="1825304"/>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a:p>
        </p:txBody>
      </p:sp>
      <p:sp>
        <p:nvSpPr>
          <p:cNvPr id="12" name="Graphic 47">
            <a:extLst>
              <a:ext uri="{FF2B5EF4-FFF2-40B4-BE49-F238E27FC236}">
                <a16:creationId xmlns:a16="http://schemas.microsoft.com/office/drawing/2014/main" id="{499CB7ED-0F51-7BE0-7AE9-ADA26C3CE89A}"/>
              </a:ext>
            </a:extLst>
          </p:cNvPr>
          <p:cNvSpPr>
            <a:spLocks noChangeAspect="1"/>
          </p:cNvSpPr>
          <p:nvPr userDrawn="1"/>
        </p:nvSpPr>
        <p:spPr>
          <a:xfrm>
            <a:off x="6186026" y="3599429"/>
            <a:ext cx="2736000" cy="1825304"/>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a:p>
        </p:txBody>
      </p:sp>
      <p:sp>
        <p:nvSpPr>
          <p:cNvPr id="13" name="Graphic 47">
            <a:extLst>
              <a:ext uri="{FF2B5EF4-FFF2-40B4-BE49-F238E27FC236}">
                <a16:creationId xmlns:a16="http://schemas.microsoft.com/office/drawing/2014/main" id="{34506DA5-F971-0E35-0E04-EEC27F3D50C3}"/>
              </a:ext>
            </a:extLst>
          </p:cNvPr>
          <p:cNvSpPr>
            <a:spLocks noChangeAspect="1"/>
          </p:cNvSpPr>
          <p:nvPr userDrawn="1"/>
        </p:nvSpPr>
        <p:spPr>
          <a:xfrm>
            <a:off x="9039069" y="3599429"/>
            <a:ext cx="2736000" cy="1825304"/>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B490A070-290B-D007-3DEF-E1429B1361EA}"/>
              </a:ext>
            </a:extLst>
          </p:cNvPr>
          <p:cNvSpPr>
            <a:spLocks noGrp="1"/>
          </p:cNvSpPr>
          <p:nvPr>
            <p:ph idx="1" hasCustomPrompt="1"/>
          </p:nvPr>
        </p:nvSpPr>
        <p:spPr>
          <a:xfrm>
            <a:off x="687678" y="4206198"/>
            <a:ext cx="2294569"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4" name="Text Placeholder 2">
            <a:extLst>
              <a:ext uri="{FF2B5EF4-FFF2-40B4-BE49-F238E27FC236}">
                <a16:creationId xmlns:a16="http://schemas.microsoft.com/office/drawing/2014/main" id="{C58D515A-4227-A523-BF27-F22CF8589972}"/>
              </a:ext>
            </a:extLst>
          </p:cNvPr>
          <p:cNvSpPr>
            <a:spLocks noGrp="1"/>
          </p:cNvSpPr>
          <p:nvPr>
            <p:ph type="body" idx="10"/>
          </p:nvPr>
        </p:nvSpPr>
        <p:spPr>
          <a:xfrm>
            <a:off x="695298" y="4589823"/>
            <a:ext cx="2294569" cy="682969"/>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5" name="Content Placeholder 2">
            <a:extLst>
              <a:ext uri="{FF2B5EF4-FFF2-40B4-BE49-F238E27FC236}">
                <a16:creationId xmlns:a16="http://schemas.microsoft.com/office/drawing/2014/main" id="{1353005F-B23A-D8E2-D935-0D7BA79660D3}"/>
              </a:ext>
            </a:extLst>
          </p:cNvPr>
          <p:cNvSpPr>
            <a:spLocks noGrp="1"/>
          </p:cNvSpPr>
          <p:nvPr>
            <p:ph idx="11" hasCustomPrompt="1"/>
          </p:nvPr>
        </p:nvSpPr>
        <p:spPr>
          <a:xfrm>
            <a:off x="3545178" y="4206198"/>
            <a:ext cx="2294569"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6" name="Text Placeholder 2">
            <a:extLst>
              <a:ext uri="{FF2B5EF4-FFF2-40B4-BE49-F238E27FC236}">
                <a16:creationId xmlns:a16="http://schemas.microsoft.com/office/drawing/2014/main" id="{9C71B8D6-87EE-3ABE-CE68-ADF0CBD0A8D2}"/>
              </a:ext>
            </a:extLst>
          </p:cNvPr>
          <p:cNvSpPr>
            <a:spLocks noGrp="1"/>
          </p:cNvSpPr>
          <p:nvPr>
            <p:ph type="body" idx="12"/>
          </p:nvPr>
        </p:nvSpPr>
        <p:spPr>
          <a:xfrm>
            <a:off x="3552798" y="4589823"/>
            <a:ext cx="2294569" cy="682969"/>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7" name="Content Placeholder 2">
            <a:extLst>
              <a:ext uri="{FF2B5EF4-FFF2-40B4-BE49-F238E27FC236}">
                <a16:creationId xmlns:a16="http://schemas.microsoft.com/office/drawing/2014/main" id="{8521AECA-2A42-2805-F2CE-E840234790C0}"/>
              </a:ext>
            </a:extLst>
          </p:cNvPr>
          <p:cNvSpPr>
            <a:spLocks noGrp="1"/>
          </p:cNvSpPr>
          <p:nvPr>
            <p:ph idx="13" hasCustomPrompt="1"/>
          </p:nvPr>
        </p:nvSpPr>
        <p:spPr>
          <a:xfrm>
            <a:off x="6410298" y="4206198"/>
            <a:ext cx="2294569"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18" name="Text Placeholder 2">
            <a:extLst>
              <a:ext uri="{FF2B5EF4-FFF2-40B4-BE49-F238E27FC236}">
                <a16:creationId xmlns:a16="http://schemas.microsoft.com/office/drawing/2014/main" id="{E3D207F9-B67B-F937-926E-F5FF26D7D773}"/>
              </a:ext>
            </a:extLst>
          </p:cNvPr>
          <p:cNvSpPr>
            <a:spLocks noGrp="1"/>
          </p:cNvSpPr>
          <p:nvPr>
            <p:ph type="body" idx="14"/>
          </p:nvPr>
        </p:nvSpPr>
        <p:spPr>
          <a:xfrm>
            <a:off x="6417918" y="4589823"/>
            <a:ext cx="2294569" cy="682969"/>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19" name="Content Placeholder 2">
            <a:extLst>
              <a:ext uri="{FF2B5EF4-FFF2-40B4-BE49-F238E27FC236}">
                <a16:creationId xmlns:a16="http://schemas.microsoft.com/office/drawing/2014/main" id="{6E8957BB-B4F9-AE7F-879A-947BD0F87A76}"/>
              </a:ext>
            </a:extLst>
          </p:cNvPr>
          <p:cNvSpPr>
            <a:spLocks noGrp="1"/>
          </p:cNvSpPr>
          <p:nvPr>
            <p:ph idx="15" hasCustomPrompt="1"/>
          </p:nvPr>
        </p:nvSpPr>
        <p:spPr>
          <a:xfrm>
            <a:off x="9244938" y="4206198"/>
            <a:ext cx="2294569"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20" name="Text Placeholder 2">
            <a:extLst>
              <a:ext uri="{FF2B5EF4-FFF2-40B4-BE49-F238E27FC236}">
                <a16:creationId xmlns:a16="http://schemas.microsoft.com/office/drawing/2014/main" id="{CE02AE60-B550-F06E-A905-364C93D2BFD6}"/>
              </a:ext>
            </a:extLst>
          </p:cNvPr>
          <p:cNvSpPr>
            <a:spLocks noGrp="1"/>
          </p:cNvSpPr>
          <p:nvPr>
            <p:ph type="body" idx="16"/>
          </p:nvPr>
        </p:nvSpPr>
        <p:spPr>
          <a:xfrm>
            <a:off x="9252558" y="4589823"/>
            <a:ext cx="2294569" cy="682969"/>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22" name="Picture 21" descr="A blue squares on a black background&#10;&#10;AI-generated content may be incorrect.">
            <a:extLst>
              <a:ext uri="{FF2B5EF4-FFF2-40B4-BE49-F238E27FC236}">
                <a16:creationId xmlns:a16="http://schemas.microsoft.com/office/drawing/2014/main" id="{05A6B2BC-BD23-AB33-A147-D51381097DE9}"/>
              </a:ext>
            </a:extLst>
          </p:cNvPr>
          <p:cNvPicPr>
            <a:picLocks noChangeAspect="1"/>
          </p:cNvPicPr>
          <p:nvPr userDrawn="1"/>
        </p:nvPicPr>
        <p:blipFill>
          <a:blip r:embed="rId7"/>
          <a:stretch>
            <a:fillRect/>
          </a:stretch>
        </p:blipFill>
        <p:spPr>
          <a:xfrm>
            <a:off x="8003143" y="3695504"/>
            <a:ext cx="387324" cy="387324"/>
          </a:xfrm>
          <a:prstGeom prst="rect">
            <a:avLst/>
          </a:prstGeom>
        </p:spPr>
      </p:pic>
      <p:pic>
        <p:nvPicPr>
          <p:cNvPr id="24" name="Picture 23" descr="A blue circle logo on a black background&#10;&#10;AI-generated content may be incorrect.">
            <a:extLst>
              <a:ext uri="{FF2B5EF4-FFF2-40B4-BE49-F238E27FC236}">
                <a16:creationId xmlns:a16="http://schemas.microsoft.com/office/drawing/2014/main" id="{F5052315-82B5-636B-A532-6A3785BED5D4}"/>
              </a:ext>
            </a:extLst>
          </p:cNvPr>
          <p:cNvPicPr>
            <a:picLocks noChangeAspect="1"/>
          </p:cNvPicPr>
          <p:nvPr userDrawn="1"/>
        </p:nvPicPr>
        <p:blipFill>
          <a:blip r:embed="rId8"/>
          <a:stretch>
            <a:fillRect/>
          </a:stretch>
        </p:blipFill>
        <p:spPr>
          <a:xfrm>
            <a:off x="10857850" y="3687837"/>
            <a:ext cx="387324" cy="387324"/>
          </a:xfrm>
          <a:prstGeom prst="rect">
            <a:avLst/>
          </a:prstGeom>
        </p:spPr>
      </p:pic>
      <p:pic>
        <p:nvPicPr>
          <p:cNvPr id="26" name="Picture 25" descr="A blue circular object with black background&#10;&#10;AI-generated content may be incorrect.">
            <a:extLst>
              <a:ext uri="{FF2B5EF4-FFF2-40B4-BE49-F238E27FC236}">
                <a16:creationId xmlns:a16="http://schemas.microsoft.com/office/drawing/2014/main" id="{AF4A836B-1C65-918E-892B-F275375BDE57}"/>
              </a:ext>
            </a:extLst>
          </p:cNvPr>
          <p:cNvPicPr>
            <a:picLocks noChangeAspect="1"/>
          </p:cNvPicPr>
          <p:nvPr userDrawn="1"/>
        </p:nvPicPr>
        <p:blipFill>
          <a:blip r:embed="rId9"/>
          <a:stretch>
            <a:fillRect/>
          </a:stretch>
        </p:blipFill>
        <p:spPr>
          <a:xfrm>
            <a:off x="5147623" y="3686566"/>
            <a:ext cx="387324" cy="387324"/>
          </a:xfrm>
          <a:prstGeom prst="rect">
            <a:avLst/>
          </a:prstGeom>
        </p:spPr>
      </p:pic>
      <p:pic>
        <p:nvPicPr>
          <p:cNvPr id="28" name="Picture 27" descr="A blue circle with a black background&#10;&#10;AI-generated content may be incorrect.">
            <a:extLst>
              <a:ext uri="{FF2B5EF4-FFF2-40B4-BE49-F238E27FC236}">
                <a16:creationId xmlns:a16="http://schemas.microsoft.com/office/drawing/2014/main" id="{546A57CD-ADD4-082B-1B24-51F87E37EEF0}"/>
              </a:ext>
            </a:extLst>
          </p:cNvPr>
          <p:cNvPicPr>
            <a:picLocks noChangeAspect="1"/>
          </p:cNvPicPr>
          <p:nvPr userDrawn="1"/>
        </p:nvPicPr>
        <p:blipFill>
          <a:blip r:embed="rId10"/>
          <a:stretch>
            <a:fillRect/>
          </a:stretch>
        </p:blipFill>
        <p:spPr>
          <a:xfrm>
            <a:off x="2283765" y="3697199"/>
            <a:ext cx="387324" cy="387324"/>
          </a:xfrm>
          <a:prstGeom prst="rect">
            <a:avLst/>
          </a:prstGeom>
        </p:spPr>
      </p:pic>
      <p:pic>
        <p:nvPicPr>
          <p:cNvPr id="29" name="Picture 28" descr="A blue outline of a spiral&#10;&#10;AI-generated content may be incorrect.">
            <a:extLst>
              <a:ext uri="{FF2B5EF4-FFF2-40B4-BE49-F238E27FC236}">
                <a16:creationId xmlns:a16="http://schemas.microsoft.com/office/drawing/2014/main" id="{6CEADDAF-250B-5497-CF49-A196F0AA56B6}"/>
              </a:ext>
            </a:extLst>
          </p:cNvPr>
          <p:cNvPicPr>
            <a:picLocks noChangeAspect="1"/>
          </p:cNvPicPr>
          <p:nvPr userDrawn="1"/>
        </p:nvPicPr>
        <p:blipFill>
          <a:blip r:embed="rId11"/>
          <a:stretch>
            <a:fillRect/>
          </a:stretch>
        </p:blipFill>
        <p:spPr>
          <a:xfrm>
            <a:off x="9038300" y="-265561"/>
            <a:ext cx="2023427" cy="2075309"/>
          </a:xfrm>
          <a:prstGeom prst="rect">
            <a:avLst/>
          </a:prstGeom>
        </p:spPr>
      </p:pic>
      <p:pic>
        <p:nvPicPr>
          <p:cNvPr id="30" name="Picture 29" descr="A black and blue logo&#10;&#10;AI-generated content may be incorrect.">
            <a:extLst>
              <a:ext uri="{FF2B5EF4-FFF2-40B4-BE49-F238E27FC236}">
                <a16:creationId xmlns:a16="http://schemas.microsoft.com/office/drawing/2014/main" id="{0FCE01F3-CB49-ED50-3FB5-FAEB7D49FC88}"/>
              </a:ext>
            </a:extLst>
          </p:cNvPr>
          <p:cNvPicPr>
            <a:picLocks noChangeAspect="1"/>
          </p:cNvPicPr>
          <p:nvPr userDrawn="1"/>
        </p:nvPicPr>
        <p:blipFill>
          <a:blip r:embed="rId12"/>
          <a:stretch>
            <a:fillRect/>
          </a:stretch>
        </p:blipFill>
        <p:spPr>
          <a:xfrm>
            <a:off x="10959322" y="1174016"/>
            <a:ext cx="1413682" cy="1449930"/>
          </a:xfrm>
          <a:prstGeom prst="rect">
            <a:avLst/>
          </a:prstGeom>
        </p:spPr>
      </p:pic>
      <p:sp>
        <p:nvSpPr>
          <p:cNvPr id="21" name="TextBox 20">
            <a:extLst>
              <a:ext uri="{FF2B5EF4-FFF2-40B4-BE49-F238E27FC236}">
                <a16:creationId xmlns:a16="http://schemas.microsoft.com/office/drawing/2014/main" id="{19FF0F45-1051-B37D-C773-DBD5BD9C149C}"/>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tx1"/>
                </a:solidFill>
                <a:latin typeface="Raleway" pitchFamily="2" charset="77"/>
              </a:rPr>
              <a:t>WE MAKE WORK FLOW</a:t>
            </a:r>
          </a:p>
        </p:txBody>
      </p:sp>
      <p:pic>
        <p:nvPicPr>
          <p:cNvPr id="23" name="Picture 22" descr="A black and grey text on a black background&#10;&#10;AI-generated content may be incorrect.">
            <a:extLst>
              <a:ext uri="{FF2B5EF4-FFF2-40B4-BE49-F238E27FC236}">
                <a16:creationId xmlns:a16="http://schemas.microsoft.com/office/drawing/2014/main" id="{78328073-338B-808F-48C6-85A078D1C51F}"/>
              </a:ext>
            </a:extLst>
          </p:cNvPr>
          <p:cNvPicPr>
            <a:picLocks noChangeAspect="1"/>
          </p:cNvPicPr>
          <p:nvPr userDrawn="1"/>
        </p:nvPicPr>
        <p:blipFill>
          <a:blip r:embed="rId13"/>
          <a:stretch>
            <a:fillRect/>
          </a:stretch>
        </p:blipFill>
        <p:spPr>
          <a:xfrm>
            <a:off x="835349" y="119114"/>
            <a:ext cx="2006293" cy="505973"/>
          </a:xfrm>
          <a:prstGeom prst="rect">
            <a:avLst/>
          </a:prstGeom>
        </p:spPr>
      </p:pic>
      <p:pic>
        <p:nvPicPr>
          <p:cNvPr id="25" name="Graphic 24">
            <a:extLst>
              <a:ext uri="{FF2B5EF4-FFF2-40B4-BE49-F238E27FC236}">
                <a16:creationId xmlns:a16="http://schemas.microsoft.com/office/drawing/2014/main" id="{54CA2A10-D266-E34D-8A34-38AAF3DFB476}"/>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195663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D9521-0D18-6B28-A039-839080EDE3E7}"/>
              </a:ext>
            </a:extLst>
          </p:cNvPr>
          <p:cNvPicPr/>
          <p:nvPr userDrawn="1"/>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15A8083-3D31-D842-4AEC-03DF8E883950}"/>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tx1"/>
                </a:solidFill>
                <a:latin typeface="Raleway" pitchFamily="2" charset="77"/>
              </a:rPr>
              <a:t>WE MAKE WORK FLOW</a:t>
            </a:r>
          </a:p>
        </p:txBody>
      </p:sp>
      <p:pic>
        <p:nvPicPr>
          <p:cNvPr id="5" name="Picture 4" descr="A black and grey text on a black background&#10;&#10;AI-generated content may be incorrect.">
            <a:extLst>
              <a:ext uri="{FF2B5EF4-FFF2-40B4-BE49-F238E27FC236}">
                <a16:creationId xmlns:a16="http://schemas.microsoft.com/office/drawing/2014/main" id="{70C614D5-E123-0CCD-8ABA-E8A3B2E793B9}"/>
              </a:ext>
            </a:extLst>
          </p:cNvPr>
          <p:cNvPicPr>
            <a:picLocks noChangeAspect="1"/>
          </p:cNvPicPr>
          <p:nvPr userDrawn="1"/>
        </p:nvPicPr>
        <p:blipFill>
          <a:blip r:embed="rId3"/>
          <a:stretch>
            <a:fillRect/>
          </a:stretch>
        </p:blipFill>
        <p:spPr>
          <a:xfrm>
            <a:off x="835349" y="119114"/>
            <a:ext cx="2006293" cy="505973"/>
          </a:xfrm>
          <a:prstGeom prst="rect">
            <a:avLst/>
          </a:prstGeom>
        </p:spPr>
      </p:pic>
      <p:pic>
        <p:nvPicPr>
          <p:cNvPr id="6" name="Graphic 5">
            <a:extLst>
              <a:ext uri="{FF2B5EF4-FFF2-40B4-BE49-F238E27FC236}">
                <a16:creationId xmlns:a16="http://schemas.microsoft.com/office/drawing/2014/main" id="{E166D271-ACFA-3C40-B06C-03FECD77D66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8390" y="6205290"/>
            <a:ext cx="554833" cy="561269"/>
          </a:xfrm>
          <a:prstGeom prst="rect">
            <a:avLst/>
          </a:prstGeom>
        </p:spPr>
      </p:pic>
      <p:sp>
        <p:nvSpPr>
          <p:cNvPr id="2" name="Title 1">
            <a:extLst>
              <a:ext uri="{FF2B5EF4-FFF2-40B4-BE49-F238E27FC236}">
                <a16:creationId xmlns:a16="http://schemas.microsoft.com/office/drawing/2014/main" id="{1B04117B-D36F-9B3F-EF09-47FE81DDC5DF}"/>
              </a:ext>
            </a:extLst>
          </p:cNvPr>
          <p:cNvSpPr>
            <a:spLocks noGrp="1"/>
          </p:cNvSpPr>
          <p:nvPr>
            <p:ph type="title"/>
          </p:nvPr>
        </p:nvSpPr>
        <p:spPr>
          <a:xfrm>
            <a:off x="476644" y="1307027"/>
            <a:ext cx="8561656" cy="985374"/>
          </a:xfrm>
        </p:spPr>
        <p:txBody>
          <a:bodyPr>
            <a:normAutofit/>
          </a:bodyPr>
          <a:lstStyle>
            <a:lvl1pPr>
              <a:defRPr sz="4000" b="1">
                <a:latin typeface="Raleway" pitchFamily="2" charset="77"/>
              </a:defRPr>
            </a:lvl1pPr>
          </a:lstStyle>
          <a:p>
            <a:r>
              <a:rPr lang="en-GB" dirty="0"/>
              <a:t>Click to edit Master title style</a:t>
            </a:r>
            <a:endParaRPr lang="en-US" dirty="0"/>
          </a:p>
        </p:txBody>
      </p:sp>
      <p:pic>
        <p:nvPicPr>
          <p:cNvPr id="23" name="Picture 22" descr="A black rectangular frame with blue neon lights&#10;&#10;AI-generated content may be incorrect.">
            <a:extLst>
              <a:ext uri="{FF2B5EF4-FFF2-40B4-BE49-F238E27FC236}">
                <a16:creationId xmlns:a16="http://schemas.microsoft.com/office/drawing/2014/main" id="{D411E525-C1DD-2DAA-C639-9AD92B12396C}"/>
              </a:ext>
            </a:extLst>
          </p:cNvPr>
          <p:cNvPicPr>
            <a:picLocks noChangeAspect="1"/>
          </p:cNvPicPr>
          <p:nvPr userDrawn="1"/>
        </p:nvPicPr>
        <p:blipFill>
          <a:blip r:embed="rId5"/>
          <a:stretch>
            <a:fillRect/>
          </a:stretch>
        </p:blipFill>
        <p:spPr>
          <a:xfrm>
            <a:off x="4157434" y="2530549"/>
            <a:ext cx="2471916" cy="3277302"/>
          </a:xfrm>
          <a:prstGeom prst="rect">
            <a:avLst/>
          </a:prstGeom>
        </p:spPr>
      </p:pic>
      <p:pic>
        <p:nvPicPr>
          <p:cNvPr id="25" name="Picture 24" descr="A black rectangular frame with blue neon lights&#10;&#10;AI-generated content may be incorrect.">
            <a:extLst>
              <a:ext uri="{FF2B5EF4-FFF2-40B4-BE49-F238E27FC236}">
                <a16:creationId xmlns:a16="http://schemas.microsoft.com/office/drawing/2014/main" id="{661DB88F-3362-4E3E-6162-5A310C4F9245}"/>
              </a:ext>
            </a:extLst>
          </p:cNvPr>
          <p:cNvPicPr>
            <a:picLocks noChangeAspect="1"/>
          </p:cNvPicPr>
          <p:nvPr userDrawn="1"/>
        </p:nvPicPr>
        <p:blipFill>
          <a:blip r:embed="rId5"/>
          <a:stretch>
            <a:fillRect/>
          </a:stretch>
        </p:blipFill>
        <p:spPr>
          <a:xfrm>
            <a:off x="6763050" y="2530549"/>
            <a:ext cx="2471916" cy="3277302"/>
          </a:xfrm>
          <a:prstGeom prst="rect">
            <a:avLst/>
          </a:prstGeom>
        </p:spPr>
      </p:pic>
      <p:pic>
        <p:nvPicPr>
          <p:cNvPr id="27" name="Picture 26" descr="A black rectangular frame with blue neon lights&#10;&#10;AI-generated content may be incorrect.">
            <a:extLst>
              <a:ext uri="{FF2B5EF4-FFF2-40B4-BE49-F238E27FC236}">
                <a16:creationId xmlns:a16="http://schemas.microsoft.com/office/drawing/2014/main" id="{40FD83C4-1068-8253-DD36-134900BC46E9}"/>
              </a:ext>
            </a:extLst>
          </p:cNvPr>
          <p:cNvPicPr>
            <a:picLocks noChangeAspect="1"/>
          </p:cNvPicPr>
          <p:nvPr userDrawn="1"/>
        </p:nvPicPr>
        <p:blipFill>
          <a:blip r:embed="rId5"/>
          <a:stretch>
            <a:fillRect/>
          </a:stretch>
        </p:blipFill>
        <p:spPr>
          <a:xfrm>
            <a:off x="9358076" y="2530549"/>
            <a:ext cx="2471916" cy="3277302"/>
          </a:xfrm>
          <a:prstGeom prst="rect">
            <a:avLst/>
          </a:prstGeom>
        </p:spPr>
      </p:pic>
      <p:pic>
        <p:nvPicPr>
          <p:cNvPr id="29" name="Picture 28" descr="A blue squares on a black background&#10;&#10;AI-generated content may be incorrect.">
            <a:extLst>
              <a:ext uri="{FF2B5EF4-FFF2-40B4-BE49-F238E27FC236}">
                <a16:creationId xmlns:a16="http://schemas.microsoft.com/office/drawing/2014/main" id="{8F7975B0-3A61-222C-ED47-34935DB213D6}"/>
              </a:ext>
            </a:extLst>
          </p:cNvPr>
          <p:cNvPicPr>
            <a:picLocks noChangeAspect="1"/>
          </p:cNvPicPr>
          <p:nvPr userDrawn="1"/>
        </p:nvPicPr>
        <p:blipFill>
          <a:blip r:embed="rId6"/>
          <a:stretch>
            <a:fillRect/>
          </a:stretch>
        </p:blipFill>
        <p:spPr>
          <a:xfrm>
            <a:off x="9911828" y="2689621"/>
            <a:ext cx="276372" cy="276372"/>
          </a:xfrm>
          <a:prstGeom prst="rect">
            <a:avLst/>
          </a:prstGeom>
        </p:spPr>
      </p:pic>
      <p:pic>
        <p:nvPicPr>
          <p:cNvPr id="30" name="Picture 29" descr="A blue circular object with black background&#10;&#10;AI-generated content may be incorrect.">
            <a:extLst>
              <a:ext uri="{FF2B5EF4-FFF2-40B4-BE49-F238E27FC236}">
                <a16:creationId xmlns:a16="http://schemas.microsoft.com/office/drawing/2014/main" id="{B8FD707C-5AB8-B2D2-4887-1116359D442E}"/>
              </a:ext>
            </a:extLst>
          </p:cNvPr>
          <p:cNvPicPr>
            <a:picLocks noChangeAspect="1"/>
          </p:cNvPicPr>
          <p:nvPr userDrawn="1"/>
        </p:nvPicPr>
        <p:blipFill>
          <a:blip r:embed="rId7"/>
          <a:stretch>
            <a:fillRect/>
          </a:stretch>
        </p:blipFill>
        <p:spPr>
          <a:xfrm>
            <a:off x="7321366" y="2679289"/>
            <a:ext cx="276372" cy="276372"/>
          </a:xfrm>
          <a:prstGeom prst="rect">
            <a:avLst/>
          </a:prstGeom>
        </p:spPr>
      </p:pic>
      <p:pic>
        <p:nvPicPr>
          <p:cNvPr id="31" name="Picture 30" descr="A blue circle with a black background&#10;&#10;AI-generated content may be incorrect.">
            <a:extLst>
              <a:ext uri="{FF2B5EF4-FFF2-40B4-BE49-F238E27FC236}">
                <a16:creationId xmlns:a16="http://schemas.microsoft.com/office/drawing/2014/main" id="{C9720018-D37A-1069-2013-7D7441AB3AE7}"/>
              </a:ext>
            </a:extLst>
          </p:cNvPr>
          <p:cNvPicPr>
            <a:picLocks noChangeAspect="1"/>
          </p:cNvPicPr>
          <p:nvPr userDrawn="1"/>
        </p:nvPicPr>
        <p:blipFill>
          <a:blip r:embed="rId8"/>
          <a:stretch>
            <a:fillRect/>
          </a:stretch>
        </p:blipFill>
        <p:spPr>
          <a:xfrm>
            <a:off x="4717185" y="2689621"/>
            <a:ext cx="276372" cy="276372"/>
          </a:xfrm>
          <a:prstGeom prst="rect">
            <a:avLst/>
          </a:prstGeom>
        </p:spPr>
      </p:pic>
      <p:sp>
        <p:nvSpPr>
          <p:cNvPr id="32" name="Content Placeholder 2">
            <a:extLst>
              <a:ext uri="{FF2B5EF4-FFF2-40B4-BE49-F238E27FC236}">
                <a16:creationId xmlns:a16="http://schemas.microsoft.com/office/drawing/2014/main" id="{21E2E9CC-D151-C8EF-9F1B-507770213158}"/>
              </a:ext>
            </a:extLst>
          </p:cNvPr>
          <p:cNvSpPr>
            <a:spLocks noGrp="1"/>
          </p:cNvSpPr>
          <p:nvPr>
            <p:ph idx="1" hasCustomPrompt="1"/>
          </p:nvPr>
        </p:nvSpPr>
        <p:spPr>
          <a:xfrm>
            <a:off x="4394663" y="3164255"/>
            <a:ext cx="1997458"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3" name="Text Placeholder 2">
            <a:extLst>
              <a:ext uri="{FF2B5EF4-FFF2-40B4-BE49-F238E27FC236}">
                <a16:creationId xmlns:a16="http://schemas.microsoft.com/office/drawing/2014/main" id="{4E1C91B3-242C-A9EC-A556-2071B6096CCC}"/>
              </a:ext>
            </a:extLst>
          </p:cNvPr>
          <p:cNvSpPr>
            <a:spLocks noGrp="1"/>
          </p:cNvSpPr>
          <p:nvPr>
            <p:ph type="body" idx="10"/>
          </p:nvPr>
        </p:nvSpPr>
        <p:spPr>
          <a:xfrm>
            <a:off x="4402283" y="3547880"/>
            <a:ext cx="1997458" cy="1904902"/>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34" name="Content Placeholder 2">
            <a:extLst>
              <a:ext uri="{FF2B5EF4-FFF2-40B4-BE49-F238E27FC236}">
                <a16:creationId xmlns:a16="http://schemas.microsoft.com/office/drawing/2014/main" id="{C823B0E9-F5CC-52A0-7E18-7536C83B121B}"/>
              </a:ext>
            </a:extLst>
          </p:cNvPr>
          <p:cNvSpPr>
            <a:spLocks noGrp="1"/>
          </p:cNvSpPr>
          <p:nvPr>
            <p:ph idx="11" hasCustomPrompt="1"/>
          </p:nvPr>
        </p:nvSpPr>
        <p:spPr>
          <a:xfrm>
            <a:off x="6993637" y="3164255"/>
            <a:ext cx="1997458"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5" name="Text Placeholder 2">
            <a:extLst>
              <a:ext uri="{FF2B5EF4-FFF2-40B4-BE49-F238E27FC236}">
                <a16:creationId xmlns:a16="http://schemas.microsoft.com/office/drawing/2014/main" id="{D6379E11-B211-0A9E-4815-5A3305526424}"/>
              </a:ext>
            </a:extLst>
          </p:cNvPr>
          <p:cNvSpPr>
            <a:spLocks noGrp="1"/>
          </p:cNvSpPr>
          <p:nvPr>
            <p:ph type="body" idx="12"/>
          </p:nvPr>
        </p:nvSpPr>
        <p:spPr>
          <a:xfrm>
            <a:off x="7001257" y="3547880"/>
            <a:ext cx="1997458" cy="1904902"/>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36" name="Content Placeholder 2">
            <a:extLst>
              <a:ext uri="{FF2B5EF4-FFF2-40B4-BE49-F238E27FC236}">
                <a16:creationId xmlns:a16="http://schemas.microsoft.com/office/drawing/2014/main" id="{2BC353B9-D57D-6E3C-06CE-8686F415AFC5}"/>
              </a:ext>
            </a:extLst>
          </p:cNvPr>
          <p:cNvSpPr>
            <a:spLocks noGrp="1"/>
          </p:cNvSpPr>
          <p:nvPr>
            <p:ph idx="13" hasCustomPrompt="1"/>
          </p:nvPr>
        </p:nvSpPr>
        <p:spPr>
          <a:xfrm>
            <a:off x="9596676" y="3164255"/>
            <a:ext cx="1997458"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7" name="Text Placeholder 2">
            <a:extLst>
              <a:ext uri="{FF2B5EF4-FFF2-40B4-BE49-F238E27FC236}">
                <a16:creationId xmlns:a16="http://schemas.microsoft.com/office/drawing/2014/main" id="{77F82655-8B73-3712-1492-C0A5A4E377AE}"/>
              </a:ext>
            </a:extLst>
          </p:cNvPr>
          <p:cNvSpPr>
            <a:spLocks noGrp="1"/>
          </p:cNvSpPr>
          <p:nvPr>
            <p:ph type="body" idx="14"/>
          </p:nvPr>
        </p:nvSpPr>
        <p:spPr>
          <a:xfrm>
            <a:off x="9604296" y="3547880"/>
            <a:ext cx="1997458" cy="1904902"/>
          </a:xfrm>
        </p:spPr>
        <p:txBody>
          <a:bodyPr>
            <a:normAutofit/>
          </a:bodyPr>
          <a:lstStyle>
            <a:lvl1pPr marL="0" indent="0">
              <a:buNone/>
              <a:defRPr sz="1200">
                <a:solidFill>
                  <a:schemeClr val="tx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2" name="Content Placeholder 2">
            <a:extLst>
              <a:ext uri="{FF2B5EF4-FFF2-40B4-BE49-F238E27FC236}">
                <a16:creationId xmlns:a16="http://schemas.microsoft.com/office/drawing/2014/main" id="{74141924-4869-1995-D299-CC491A6B9007}"/>
              </a:ext>
            </a:extLst>
          </p:cNvPr>
          <p:cNvSpPr>
            <a:spLocks noGrp="1"/>
          </p:cNvSpPr>
          <p:nvPr>
            <p:ph idx="15"/>
          </p:nvPr>
        </p:nvSpPr>
        <p:spPr>
          <a:xfrm>
            <a:off x="476644" y="2640328"/>
            <a:ext cx="3436919" cy="3167524"/>
          </a:xfrm>
        </p:spPr>
        <p:txBody>
          <a:bodyPr>
            <a:normAutofit/>
          </a:bodyPr>
          <a:lstStyle>
            <a:lvl1pPr marL="0" indent="0">
              <a:buNone/>
              <a:defRPr sz="1800">
                <a:latin typeface="Raleway"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a:defRPr>
                <a:latin typeface="Raleway" pitchFamily="2" charset="77"/>
              </a:defRPr>
            </a:lvl5pPr>
          </a:lstStyle>
          <a:p>
            <a:pPr lvl="0"/>
            <a:r>
              <a:rPr lang="en-GB" dirty="0"/>
              <a:t>Click to edit</a:t>
            </a:r>
            <a:endParaRPr lang="en-US" dirty="0"/>
          </a:p>
        </p:txBody>
      </p:sp>
      <p:pic>
        <p:nvPicPr>
          <p:cNvPr id="43" name="Picture 42" descr="A blue outline of a spiral&#10;&#10;AI-generated content may be incorrect.">
            <a:extLst>
              <a:ext uri="{FF2B5EF4-FFF2-40B4-BE49-F238E27FC236}">
                <a16:creationId xmlns:a16="http://schemas.microsoft.com/office/drawing/2014/main" id="{AECB825A-558F-EA78-1CE1-2602EDD45EC5}"/>
              </a:ext>
            </a:extLst>
          </p:cNvPr>
          <p:cNvPicPr>
            <a:picLocks noChangeAspect="1"/>
          </p:cNvPicPr>
          <p:nvPr userDrawn="1"/>
        </p:nvPicPr>
        <p:blipFill>
          <a:blip r:embed="rId9"/>
          <a:stretch>
            <a:fillRect/>
          </a:stretch>
        </p:blipFill>
        <p:spPr>
          <a:xfrm>
            <a:off x="9038300" y="-265561"/>
            <a:ext cx="2023427" cy="2075309"/>
          </a:xfrm>
          <a:prstGeom prst="rect">
            <a:avLst/>
          </a:prstGeom>
        </p:spPr>
      </p:pic>
      <p:pic>
        <p:nvPicPr>
          <p:cNvPr id="44" name="Picture 43" descr="A black and blue logo&#10;&#10;AI-generated content may be incorrect.">
            <a:extLst>
              <a:ext uri="{FF2B5EF4-FFF2-40B4-BE49-F238E27FC236}">
                <a16:creationId xmlns:a16="http://schemas.microsoft.com/office/drawing/2014/main" id="{64881DBC-B568-09BD-8213-4B4DB065D7B4}"/>
              </a:ext>
            </a:extLst>
          </p:cNvPr>
          <p:cNvPicPr>
            <a:picLocks noChangeAspect="1"/>
          </p:cNvPicPr>
          <p:nvPr userDrawn="1"/>
        </p:nvPicPr>
        <p:blipFill>
          <a:blip r:embed="rId10"/>
          <a:stretch>
            <a:fillRect/>
          </a:stretch>
        </p:blipFill>
        <p:spPr>
          <a:xfrm>
            <a:off x="10959322" y="1174016"/>
            <a:ext cx="1413682" cy="1449930"/>
          </a:xfrm>
          <a:prstGeom prst="rect">
            <a:avLst/>
          </a:prstGeom>
        </p:spPr>
      </p:pic>
    </p:spTree>
    <p:extLst>
      <p:ext uri="{BB962C8B-B14F-4D97-AF65-F5344CB8AC3E}">
        <p14:creationId xmlns:p14="http://schemas.microsoft.com/office/powerpoint/2010/main" val="3275833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C1043-4DDB-DDB7-BFAE-1C4B1ACB797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4117B-D36F-9B3F-EF09-47FE81DDC5DF}"/>
              </a:ext>
            </a:extLst>
          </p:cNvPr>
          <p:cNvSpPr>
            <a:spLocks noGrp="1"/>
          </p:cNvSpPr>
          <p:nvPr>
            <p:ph type="title"/>
          </p:nvPr>
        </p:nvSpPr>
        <p:spPr>
          <a:xfrm>
            <a:off x="476644" y="1307027"/>
            <a:ext cx="8561656" cy="985374"/>
          </a:xfrm>
        </p:spPr>
        <p:txBody>
          <a:bodyPr>
            <a:normAutofit/>
          </a:bodyPr>
          <a:lstStyle>
            <a:lvl1pPr>
              <a:defRPr sz="4000" b="1">
                <a:solidFill>
                  <a:schemeClr val="bg1"/>
                </a:solidFill>
                <a:latin typeface="Raleway" pitchFamily="2" charset="77"/>
              </a:defRPr>
            </a:lvl1pPr>
          </a:lstStyle>
          <a:p>
            <a:r>
              <a:rPr lang="en-GB" dirty="0"/>
              <a:t>Click to edit Master title style</a:t>
            </a:r>
            <a:endParaRPr lang="en-US" dirty="0"/>
          </a:p>
        </p:txBody>
      </p:sp>
      <p:pic>
        <p:nvPicPr>
          <p:cNvPr id="23" name="Picture 22" descr="A black rectangular frame with blue neon lights&#10;&#10;AI-generated content may be incorrect.">
            <a:extLst>
              <a:ext uri="{FF2B5EF4-FFF2-40B4-BE49-F238E27FC236}">
                <a16:creationId xmlns:a16="http://schemas.microsoft.com/office/drawing/2014/main" id="{D411E525-C1DD-2DAA-C639-9AD92B12396C}"/>
              </a:ext>
            </a:extLst>
          </p:cNvPr>
          <p:cNvPicPr>
            <a:picLocks noChangeAspect="1"/>
          </p:cNvPicPr>
          <p:nvPr userDrawn="1"/>
        </p:nvPicPr>
        <p:blipFill>
          <a:blip r:embed="rId3"/>
          <a:stretch>
            <a:fillRect/>
          </a:stretch>
        </p:blipFill>
        <p:spPr>
          <a:xfrm>
            <a:off x="4157434" y="2530549"/>
            <a:ext cx="2471916" cy="3277302"/>
          </a:xfrm>
          <a:prstGeom prst="rect">
            <a:avLst/>
          </a:prstGeom>
        </p:spPr>
      </p:pic>
      <p:pic>
        <p:nvPicPr>
          <p:cNvPr id="25" name="Picture 24" descr="A black rectangular frame with blue neon lights&#10;&#10;AI-generated content may be incorrect.">
            <a:extLst>
              <a:ext uri="{FF2B5EF4-FFF2-40B4-BE49-F238E27FC236}">
                <a16:creationId xmlns:a16="http://schemas.microsoft.com/office/drawing/2014/main" id="{661DB88F-3362-4E3E-6162-5A310C4F9245}"/>
              </a:ext>
            </a:extLst>
          </p:cNvPr>
          <p:cNvPicPr>
            <a:picLocks noChangeAspect="1"/>
          </p:cNvPicPr>
          <p:nvPr userDrawn="1"/>
        </p:nvPicPr>
        <p:blipFill>
          <a:blip r:embed="rId3"/>
          <a:stretch>
            <a:fillRect/>
          </a:stretch>
        </p:blipFill>
        <p:spPr>
          <a:xfrm>
            <a:off x="6763050" y="2530549"/>
            <a:ext cx="2471916" cy="3277302"/>
          </a:xfrm>
          <a:prstGeom prst="rect">
            <a:avLst/>
          </a:prstGeom>
        </p:spPr>
      </p:pic>
      <p:pic>
        <p:nvPicPr>
          <p:cNvPr id="27" name="Picture 26" descr="A black rectangular frame with blue neon lights&#10;&#10;AI-generated content may be incorrect.">
            <a:extLst>
              <a:ext uri="{FF2B5EF4-FFF2-40B4-BE49-F238E27FC236}">
                <a16:creationId xmlns:a16="http://schemas.microsoft.com/office/drawing/2014/main" id="{40FD83C4-1068-8253-DD36-134900BC46E9}"/>
              </a:ext>
            </a:extLst>
          </p:cNvPr>
          <p:cNvPicPr>
            <a:picLocks noChangeAspect="1"/>
          </p:cNvPicPr>
          <p:nvPr userDrawn="1"/>
        </p:nvPicPr>
        <p:blipFill>
          <a:blip r:embed="rId3"/>
          <a:stretch>
            <a:fillRect/>
          </a:stretch>
        </p:blipFill>
        <p:spPr>
          <a:xfrm>
            <a:off x="9358076" y="2530549"/>
            <a:ext cx="2471916" cy="3277302"/>
          </a:xfrm>
          <a:prstGeom prst="rect">
            <a:avLst/>
          </a:prstGeom>
        </p:spPr>
      </p:pic>
      <p:pic>
        <p:nvPicPr>
          <p:cNvPr id="29" name="Picture 28" descr="A blue squares on a black background&#10;&#10;AI-generated content may be incorrect.">
            <a:extLst>
              <a:ext uri="{FF2B5EF4-FFF2-40B4-BE49-F238E27FC236}">
                <a16:creationId xmlns:a16="http://schemas.microsoft.com/office/drawing/2014/main" id="{8F7975B0-3A61-222C-ED47-34935DB213D6}"/>
              </a:ext>
            </a:extLst>
          </p:cNvPr>
          <p:cNvPicPr>
            <a:picLocks noChangeAspect="1"/>
          </p:cNvPicPr>
          <p:nvPr userDrawn="1"/>
        </p:nvPicPr>
        <p:blipFill>
          <a:blip r:embed="rId4"/>
          <a:stretch>
            <a:fillRect/>
          </a:stretch>
        </p:blipFill>
        <p:spPr>
          <a:xfrm>
            <a:off x="9911828" y="2689621"/>
            <a:ext cx="276372" cy="276372"/>
          </a:xfrm>
          <a:prstGeom prst="rect">
            <a:avLst/>
          </a:prstGeom>
        </p:spPr>
      </p:pic>
      <p:pic>
        <p:nvPicPr>
          <p:cNvPr id="30" name="Picture 29" descr="A blue circular object with black background&#10;&#10;AI-generated content may be incorrect.">
            <a:extLst>
              <a:ext uri="{FF2B5EF4-FFF2-40B4-BE49-F238E27FC236}">
                <a16:creationId xmlns:a16="http://schemas.microsoft.com/office/drawing/2014/main" id="{B8FD707C-5AB8-B2D2-4887-1116359D442E}"/>
              </a:ext>
            </a:extLst>
          </p:cNvPr>
          <p:cNvPicPr>
            <a:picLocks noChangeAspect="1"/>
          </p:cNvPicPr>
          <p:nvPr userDrawn="1"/>
        </p:nvPicPr>
        <p:blipFill>
          <a:blip r:embed="rId5"/>
          <a:stretch>
            <a:fillRect/>
          </a:stretch>
        </p:blipFill>
        <p:spPr>
          <a:xfrm>
            <a:off x="7321366" y="2679289"/>
            <a:ext cx="276372" cy="276372"/>
          </a:xfrm>
          <a:prstGeom prst="rect">
            <a:avLst/>
          </a:prstGeom>
        </p:spPr>
      </p:pic>
      <p:pic>
        <p:nvPicPr>
          <p:cNvPr id="31" name="Picture 30" descr="A blue circle with a black background&#10;&#10;AI-generated content may be incorrect.">
            <a:extLst>
              <a:ext uri="{FF2B5EF4-FFF2-40B4-BE49-F238E27FC236}">
                <a16:creationId xmlns:a16="http://schemas.microsoft.com/office/drawing/2014/main" id="{C9720018-D37A-1069-2013-7D7441AB3AE7}"/>
              </a:ext>
            </a:extLst>
          </p:cNvPr>
          <p:cNvPicPr>
            <a:picLocks noChangeAspect="1"/>
          </p:cNvPicPr>
          <p:nvPr userDrawn="1"/>
        </p:nvPicPr>
        <p:blipFill>
          <a:blip r:embed="rId6"/>
          <a:stretch>
            <a:fillRect/>
          </a:stretch>
        </p:blipFill>
        <p:spPr>
          <a:xfrm>
            <a:off x="4717185" y="2689621"/>
            <a:ext cx="276372" cy="276372"/>
          </a:xfrm>
          <a:prstGeom prst="rect">
            <a:avLst/>
          </a:prstGeom>
        </p:spPr>
      </p:pic>
      <p:sp>
        <p:nvSpPr>
          <p:cNvPr id="32" name="Content Placeholder 2">
            <a:extLst>
              <a:ext uri="{FF2B5EF4-FFF2-40B4-BE49-F238E27FC236}">
                <a16:creationId xmlns:a16="http://schemas.microsoft.com/office/drawing/2014/main" id="{21E2E9CC-D151-C8EF-9F1B-507770213158}"/>
              </a:ext>
            </a:extLst>
          </p:cNvPr>
          <p:cNvSpPr>
            <a:spLocks noGrp="1"/>
          </p:cNvSpPr>
          <p:nvPr>
            <p:ph idx="1" hasCustomPrompt="1"/>
          </p:nvPr>
        </p:nvSpPr>
        <p:spPr>
          <a:xfrm>
            <a:off x="4394663" y="3164255"/>
            <a:ext cx="1997458"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3" name="Text Placeholder 2">
            <a:extLst>
              <a:ext uri="{FF2B5EF4-FFF2-40B4-BE49-F238E27FC236}">
                <a16:creationId xmlns:a16="http://schemas.microsoft.com/office/drawing/2014/main" id="{4E1C91B3-242C-A9EC-A556-2071B6096CCC}"/>
              </a:ext>
            </a:extLst>
          </p:cNvPr>
          <p:cNvSpPr>
            <a:spLocks noGrp="1"/>
          </p:cNvSpPr>
          <p:nvPr>
            <p:ph type="body" idx="10"/>
          </p:nvPr>
        </p:nvSpPr>
        <p:spPr>
          <a:xfrm>
            <a:off x="4402283" y="3547880"/>
            <a:ext cx="1997458" cy="1904902"/>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34" name="Content Placeholder 2">
            <a:extLst>
              <a:ext uri="{FF2B5EF4-FFF2-40B4-BE49-F238E27FC236}">
                <a16:creationId xmlns:a16="http://schemas.microsoft.com/office/drawing/2014/main" id="{C823B0E9-F5CC-52A0-7E18-7536C83B121B}"/>
              </a:ext>
            </a:extLst>
          </p:cNvPr>
          <p:cNvSpPr>
            <a:spLocks noGrp="1"/>
          </p:cNvSpPr>
          <p:nvPr>
            <p:ph idx="11" hasCustomPrompt="1"/>
          </p:nvPr>
        </p:nvSpPr>
        <p:spPr>
          <a:xfrm>
            <a:off x="6993637" y="3164255"/>
            <a:ext cx="1997458"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5" name="Text Placeholder 2">
            <a:extLst>
              <a:ext uri="{FF2B5EF4-FFF2-40B4-BE49-F238E27FC236}">
                <a16:creationId xmlns:a16="http://schemas.microsoft.com/office/drawing/2014/main" id="{D6379E11-B211-0A9E-4815-5A3305526424}"/>
              </a:ext>
            </a:extLst>
          </p:cNvPr>
          <p:cNvSpPr>
            <a:spLocks noGrp="1"/>
          </p:cNvSpPr>
          <p:nvPr>
            <p:ph type="body" idx="12"/>
          </p:nvPr>
        </p:nvSpPr>
        <p:spPr>
          <a:xfrm>
            <a:off x="7001257" y="3547880"/>
            <a:ext cx="1997458" cy="1904902"/>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36" name="Content Placeholder 2">
            <a:extLst>
              <a:ext uri="{FF2B5EF4-FFF2-40B4-BE49-F238E27FC236}">
                <a16:creationId xmlns:a16="http://schemas.microsoft.com/office/drawing/2014/main" id="{2BC353B9-D57D-6E3C-06CE-8686F415AFC5}"/>
              </a:ext>
            </a:extLst>
          </p:cNvPr>
          <p:cNvSpPr>
            <a:spLocks noGrp="1"/>
          </p:cNvSpPr>
          <p:nvPr>
            <p:ph idx="13" hasCustomPrompt="1"/>
          </p:nvPr>
        </p:nvSpPr>
        <p:spPr>
          <a:xfrm>
            <a:off x="9596676" y="3164255"/>
            <a:ext cx="1997458" cy="307425"/>
          </a:xfrm>
        </p:spPr>
        <p:txBody>
          <a:bodyPr>
            <a:norm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sp>
        <p:nvSpPr>
          <p:cNvPr id="37" name="Text Placeholder 2">
            <a:extLst>
              <a:ext uri="{FF2B5EF4-FFF2-40B4-BE49-F238E27FC236}">
                <a16:creationId xmlns:a16="http://schemas.microsoft.com/office/drawing/2014/main" id="{77F82655-8B73-3712-1492-C0A5A4E377AE}"/>
              </a:ext>
            </a:extLst>
          </p:cNvPr>
          <p:cNvSpPr>
            <a:spLocks noGrp="1"/>
          </p:cNvSpPr>
          <p:nvPr>
            <p:ph type="body" idx="14"/>
          </p:nvPr>
        </p:nvSpPr>
        <p:spPr>
          <a:xfrm>
            <a:off x="9604296" y="3547880"/>
            <a:ext cx="1997458" cy="1904902"/>
          </a:xfrm>
        </p:spPr>
        <p:txBody>
          <a:bodyPr>
            <a:normAutofit/>
          </a:bodyPr>
          <a:lstStyle>
            <a:lvl1pPr marL="0" indent="0">
              <a:buNone/>
              <a:defRPr sz="1200">
                <a:solidFill>
                  <a:schemeClr val="bg1"/>
                </a:solidFill>
                <a:latin typeface="Raleway"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2" name="Content Placeholder 2">
            <a:extLst>
              <a:ext uri="{FF2B5EF4-FFF2-40B4-BE49-F238E27FC236}">
                <a16:creationId xmlns:a16="http://schemas.microsoft.com/office/drawing/2014/main" id="{74141924-4869-1995-D299-CC491A6B9007}"/>
              </a:ext>
            </a:extLst>
          </p:cNvPr>
          <p:cNvSpPr>
            <a:spLocks noGrp="1"/>
          </p:cNvSpPr>
          <p:nvPr>
            <p:ph idx="15"/>
          </p:nvPr>
        </p:nvSpPr>
        <p:spPr>
          <a:xfrm>
            <a:off x="476644" y="2640328"/>
            <a:ext cx="3436919" cy="3167524"/>
          </a:xfrm>
        </p:spPr>
        <p:txBody>
          <a:bodyPr>
            <a:normAutofit/>
          </a:bodyPr>
          <a:lstStyle>
            <a:lvl1pPr marL="0" indent="0">
              <a:buNone/>
              <a:defRPr sz="1800">
                <a:solidFill>
                  <a:schemeClr val="bg1"/>
                </a:solidFill>
                <a:latin typeface="Raleway"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a:defRPr>
                <a:latin typeface="Raleway" pitchFamily="2" charset="77"/>
              </a:defRPr>
            </a:lvl5pPr>
          </a:lstStyle>
          <a:p>
            <a:pPr lvl="0"/>
            <a:r>
              <a:rPr lang="en-GB" dirty="0"/>
              <a:t>Click to edit</a:t>
            </a:r>
            <a:endParaRPr lang="en-US" dirty="0"/>
          </a:p>
        </p:txBody>
      </p:sp>
      <p:pic>
        <p:nvPicPr>
          <p:cNvPr id="4" name="Picture 3" descr="A blue outline of a spiral&#10;&#10;AI-generated content may be incorrect.">
            <a:extLst>
              <a:ext uri="{FF2B5EF4-FFF2-40B4-BE49-F238E27FC236}">
                <a16:creationId xmlns:a16="http://schemas.microsoft.com/office/drawing/2014/main" id="{0094112A-7D0F-4EAF-2290-8DFABDCD2BAA}"/>
              </a:ext>
            </a:extLst>
          </p:cNvPr>
          <p:cNvPicPr>
            <a:picLocks noChangeAspect="1"/>
          </p:cNvPicPr>
          <p:nvPr userDrawn="1"/>
        </p:nvPicPr>
        <p:blipFill>
          <a:blip r:embed="rId7"/>
          <a:stretch>
            <a:fillRect/>
          </a:stretch>
        </p:blipFill>
        <p:spPr>
          <a:xfrm>
            <a:off x="9038300" y="-265561"/>
            <a:ext cx="2023427" cy="2075309"/>
          </a:xfrm>
          <a:prstGeom prst="rect">
            <a:avLst/>
          </a:prstGeom>
        </p:spPr>
      </p:pic>
      <p:pic>
        <p:nvPicPr>
          <p:cNvPr id="6" name="Picture 5" descr="A black and blue logo&#10;&#10;AI-generated content may be incorrect.">
            <a:extLst>
              <a:ext uri="{FF2B5EF4-FFF2-40B4-BE49-F238E27FC236}">
                <a16:creationId xmlns:a16="http://schemas.microsoft.com/office/drawing/2014/main" id="{74B40AF4-A005-4580-8EA5-19EC8E992BB3}"/>
              </a:ext>
            </a:extLst>
          </p:cNvPr>
          <p:cNvPicPr>
            <a:picLocks noChangeAspect="1"/>
          </p:cNvPicPr>
          <p:nvPr userDrawn="1"/>
        </p:nvPicPr>
        <p:blipFill>
          <a:blip r:embed="rId8"/>
          <a:stretch>
            <a:fillRect/>
          </a:stretch>
        </p:blipFill>
        <p:spPr>
          <a:xfrm>
            <a:off x="10959322" y="1174016"/>
            <a:ext cx="1413682" cy="1449930"/>
          </a:xfrm>
          <a:prstGeom prst="rect">
            <a:avLst/>
          </a:prstGeom>
        </p:spPr>
      </p:pic>
      <p:sp>
        <p:nvSpPr>
          <p:cNvPr id="3" name="TextBox 2">
            <a:extLst>
              <a:ext uri="{FF2B5EF4-FFF2-40B4-BE49-F238E27FC236}">
                <a16:creationId xmlns:a16="http://schemas.microsoft.com/office/drawing/2014/main" id="{F8A8F9D2-22E1-A8EE-3772-37DEC689CDEE}"/>
              </a:ext>
            </a:extLst>
          </p:cNvPr>
          <p:cNvSpPr txBox="1"/>
          <p:nvPr userDrawn="1"/>
        </p:nvSpPr>
        <p:spPr>
          <a:xfrm>
            <a:off x="7899652" y="6371699"/>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5" name="Picture 4" descr="A black and grey text on a black background&#10;&#10;AI-generated content may be incorrect.">
            <a:extLst>
              <a:ext uri="{FF2B5EF4-FFF2-40B4-BE49-F238E27FC236}">
                <a16:creationId xmlns:a16="http://schemas.microsoft.com/office/drawing/2014/main" id="{28F932A4-0D8B-64C4-3A4A-EE3E3FE1D2D1}"/>
              </a:ext>
            </a:extLst>
          </p:cNvPr>
          <p:cNvPicPr>
            <a:picLocks noChangeAspect="1"/>
          </p:cNvPicPr>
          <p:nvPr userDrawn="1"/>
        </p:nvPicPr>
        <p:blipFill>
          <a:blip r:embed="rId9"/>
          <a:stretch>
            <a:fillRect/>
          </a:stretch>
        </p:blipFill>
        <p:spPr>
          <a:xfrm>
            <a:off x="835349" y="119114"/>
            <a:ext cx="2006293" cy="505973"/>
          </a:xfrm>
          <a:prstGeom prst="rect">
            <a:avLst/>
          </a:prstGeom>
        </p:spPr>
      </p:pic>
      <p:pic>
        <p:nvPicPr>
          <p:cNvPr id="7" name="Graphic 6">
            <a:extLst>
              <a:ext uri="{FF2B5EF4-FFF2-40B4-BE49-F238E27FC236}">
                <a16:creationId xmlns:a16="http://schemas.microsoft.com/office/drawing/2014/main" id="{9CAE8557-E53A-2025-185B-1AE89A6BEFA0}"/>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0808390" y="6205290"/>
            <a:ext cx="554833" cy="561269"/>
          </a:xfrm>
          <a:prstGeom prst="rect">
            <a:avLst/>
          </a:prstGeom>
        </p:spPr>
      </p:pic>
    </p:spTree>
    <p:extLst>
      <p:ext uri="{BB962C8B-B14F-4D97-AF65-F5344CB8AC3E}">
        <p14:creationId xmlns:p14="http://schemas.microsoft.com/office/powerpoint/2010/main" val="420535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close-up of a blue and black background&#10;&#10;AI-generated content may be incorrect.">
            <a:extLst>
              <a:ext uri="{FF2B5EF4-FFF2-40B4-BE49-F238E27FC236}">
                <a16:creationId xmlns:a16="http://schemas.microsoft.com/office/drawing/2014/main" id="{0F430944-A941-5686-8976-5ED595EBE15B}"/>
              </a:ext>
            </a:extLst>
          </p:cNvPr>
          <p:cNvPicPr>
            <a:picLocks noChangeAspect="1"/>
          </p:cNvPicPr>
          <p:nvPr userDrawn="1"/>
        </p:nvPicPr>
        <p:blipFill>
          <a:blip r:embed="rId2"/>
          <a:srcRect b="1590"/>
          <a:stretch>
            <a:fillRect/>
          </a:stretch>
        </p:blipFill>
        <p:spPr>
          <a:xfrm>
            <a:off x="-1" y="0"/>
            <a:ext cx="12208183" cy="6858000"/>
          </a:xfrm>
          <a:prstGeom prst="rect">
            <a:avLst/>
          </a:prstGeom>
        </p:spPr>
      </p:pic>
      <p:sp>
        <p:nvSpPr>
          <p:cNvPr id="17" name="Rectangle 16">
            <a:extLst>
              <a:ext uri="{FF2B5EF4-FFF2-40B4-BE49-F238E27FC236}">
                <a16:creationId xmlns:a16="http://schemas.microsoft.com/office/drawing/2014/main" id="{2DEA77BE-8FE0-9CC1-9475-0816178A3763}"/>
              </a:ext>
            </a:extLst>
          </p:cNvPr>
          <p:cNvSpPr/>
          <p:nvPr userDrawn="1"/>
        </p:nvSpPr>
        <p:spPr>
          <a:xfrm>
            <a:off x="-1" y="0"/>
            <a:ext cx="12192001" cy="6876341"/>
          </a:xfrm>
          <a:prstGeom prst="rect">
            <a:avLst/>
          </a:prstGeom>
          <a:solidFill>
            <a:schemeClr val="accent5">
              <a:alpha val="674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ack rectangular object with a blue logo&#10;&#10;AI-generated content may be incorrect.">
            <a:extLst>
              <a:ext uri="{FF2B5EF4-FFF2-40B4-BE49-F238E27FC236}">
                <a16:creationId xmlns:a16="http://schemas.microsoft.com/office/drawing/2014/main" id="{27E6A30C-5385-8424-3726-50FCDE811858}"/>
              </a:ext>
            </a:extLst>
          </p:cNvPr>
          <p:cNvPicPr>
            <a:picLocks noChangeAspect="1"/>
          </p:cNvPicPr>
          <p:nvPr userDrawn="1"/>
        </p:nvPicPr>
        <p:blipFill>
          <a:blip r:embed="rId3"/>
          <a:srcRect t="15618"/>
          <a:stretch>
            <a:fillRect/>
          </a:stretch>
        </p:blipFill>
        <p:spPr>
          <a:xfrm>
            <a:off x="4033228" y="1372045"/>
            <a:ext cx="7772400" cy="5048305"/>
          </a:xfrm>
          <a:prstGeom prst="rect">
            <a:avLst/>
          </a:prstGeom>
        </p:spPr>
      </p:pic>
      <p:sp>
        <p:nvSpPr>
          <p:cNvPr id="12" name="Title 1">
            <a:extLst>
              <a:ext uri="{FF2B5EF4-FFF2-40B4-BE49-F238E27FC236}">
                <a16:creationId xmlns:a16="http://schemas.microsoft.com/office/drawing/2014/main" id="{26B3D650-207F-3FF7-B025-CA8EFD77168D}"/>
              </a:ext>
            </a:extLst>
          </p:cNvPr>
          <p:cNvSpPr>
            <a:spLocks noGrp="1"/>
          </p:cNvSpPr>
          <p:nvPr>
            <p:ph type="title"/>
          </p:nvPr>
        </p:nvSpPr>
        <p:spPr>
          <a:xfrm>
            <a:off x="476644" y="1706037"/>
            <a:ext cx="3154030" cy="1918311"/>
          </a:xfrm>
        </p:spPr>
        <p:txBody>
          <a:bodyPr>
            <a:normAutofit/>
          </a:bodyPr>
          <a:lstStyle>
            <a:lvl1pPr>
              <a:defRPr sz="4000" b="1">
                <a:solidFill>
                  <a:schemeClr val="bg1"/>
                </a:solidFill>
                <a:latin typeface="Raleway" pitchFamily="2" charset="77"/>
              </a:defRPr>
            </a:lvl1pPr>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CC75EEFF-6AAF-97D2-3729-4E247AC5FBAC}"/>
              </a:ext>
            </a:extLst>
          </p:cNvPr>
          <p:cNvSpPr>
            <a:spLocks noGrp="1"/>
          </p:cNvSpPr>
          <p:nvPr>
            <p:ph idx="15"/>
          </p:nvPr>
        </p:nvSpPr>
        <p:spPr>
          <a:xfrm>
            <a:off x="4480516" y="2582792"/>
            <a:ext cx="6841419" cy="3167524"/>
          </a:xfrm>
        </p:spPr>
        <p:txBody>
          <a:bodyPr>
            <a:normAutofit/>
          </a:bodyPr>
          <a:lstStyle>
            <a:lvl1pPr marL="0" indent="0">
              <a:buNone/>
              <a:defRPr sz="1800">
                <a:latin typeface="Raleway"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a:defRPr>
                <a:latin typeface="Raleway" pitchFamily="2" charset="77"/>
              </a:defRPr>
            </a:lvl5pPr>
          </a:lstStyle>
          <a:p>
            <a:pPr lvl="0"/>
            <a:r>
              <a:rPr lang="en-GB" dirty="0"/>
              <a:t>Click to edit</a:t>
            </a:r>
            <a:endParaRPr lang="en-US" dirty="0"/>
          </a:p>
        </p:txBody>
      </p:sp>
      <p:sp>
        <p:nvSpPr>
          <p:cNvPr id="14" name="Content Placeholder 2">
            <a:extLst>
              <a:ext uri="{FF2B5EF4-FFF2-40B4-BE49-F238E27FC236}">
                <a16:creationId xmlns:a16="http://schemas.microsoft.com/office/drawing/2014/main" id="{4F7E1254-A86E-03CC-5AE9-E8558DDB03C6}"/>
              </a:ext>
            </a:extLst>
          </p:cNvPr>
          <p:cNvSpPr>
            <a:spLocks noGrp="1"/>
          </p:cNvSpPr>
          <p:nvPr>
            <p:ph idx="1" hasCustomPrompt="1"/>
          </p:nvPr>
        </p:nvSpPr>
        <p:spPr>
          <a:xfrm>
            <a:off x="4480515" y="1929671"/>
            <a:ext cx="6841419" cy="426771"/>
          </a:xfrm>
        </p:spPr>
        <p:txBody>
          <a:bodyPr>
            <a:noAutofit/>
          </a:bodyPr>
          <a:lstStyle>
            <a:lvl1pPr marL="0" indent="0">
              <a:lnSpc>
                <a:spcPct val="100000"/>
              </a:lnSpc>
              <a:buNone/>
              <a:defRPr sz="20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dirty="0"/>
              <a:t>Title</a:t>
            </a:r>
          </a:p>
        </p:txBody>
      </p:sp>
      <p:grpSp>
        <p:nvGrpSpPr>
          <p:cNvPr id="2" name="Group 1">
            <a:extLst>
              <a:ext uri="{FF2B5EF4-FFF2-40B4-BE49-F238E27FC236}">
                <a16:creationId xmlns:a16="http://schemas.microsoft.com/office/drawing/2014/main" id="{3E6D6CBC-0D0F-E7EE-23A5-A69A457654B8}"/>
              </a:ext>
            </a:extLst>
          </p:cNvPr>
          <p:cNvGrpSpPr/>
          <p:nvPr userDrawn="1"/>
        </p:nvGrpSpPr>
        <p:grpSpPr>
          <a:xfrm>
            <a:off x="-16181" y="5785328"/>
            <a:ext cx="2114809" cy="1071188"/>
            <a:chOff x="-16181" y="5785328"/>
            <a:chExt cx="2114809" cy="1071188"/>
          </a:xfrm>
        </p:grpSpPr>
        <p:pic>
          <p:nvPicPr>
            <p:cNvPr id="3" name="Picture 2" descr="A black and white corner&#10;&#10;AI-generated content may be incorrect.">
              <a:extLst>
                <a:ext uri="{FF2B5EF4-FFF2-40B4-BE49-F238E27FC236}">
                  <a16:creationId xmlns:a16="http://schemas.microsoft.com/office/drawing/2014/main" id="{BD601FB7-6761-31C0-90F5-BC78F1A1419B}"/>
                </a:ext>
              </a:extLst>
            </p:cNvPr>
            <p:cNvPicPr>
              <a:picLocks noChangeAspect="1"/>
            </p:cNvPicPr>
            <p:nvPr userDrawn="1"/>
          </p:nvPicPr>
          <p:blipFill>
            <a:blip r:embed="rId4"/>
            <a:srcRect l="82677" t="84401"/>
            <a:stretch>
              <a:fillRect/>
            </a:stretch>
          </p:blipFill>
          <p:spPr>
            <a:xfrm>
              <a:off x="-16181" y="5785328"/>
              <a:ext cx="2114809" cy="1071188"/>
            </a:xfrm>
            <a:prstGeom prst="rect">
              <a:avLst/>
            </a:prstGeom>
          </p:spPr>
        </p:pic>
        <p:pic>
          <p:nvPicPr>
            <p:cNvPr id="5" name="Graphic 4">
              <a:extLst>
                <a:ext uri="{FF2B5EF4-FFF2-40B4-BE49-F238E27FC236}">
                  <a16:creationId xmlns:a16="http://schemas.microsoft.com/office/drawing/2014/main" id="{CF47CF65-9BE7-6A10-9DEA-764AB04FD79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1165" y="6205290"/>
              <a:ext cx="554833" cy="561269"/>
            </a:xfrm>
            <a:prstGeom prst="rect">
              <a:avLst/>
            </a:prstGeom>
          </p:spPr>
        </p:pic>
      </p:grpSp>
      <p:sp>
        <p:nvSpPr>
          <p:cNvPr id="8" name="TextBox 7">
            <a:extLst>
              <a:ext uri="{FF2B5EF4-FFF2-40B4-BE49-F238E27FC236}">
                <a16:creationId xmlns:a16="http://schemas.microsoft.com/office/drawing/2014/main" id="{63AFF388-70FA-00A5-AC43-637E37F06659}"/>
              </a:ext>
            </a:extLst>
          </p:cNvPr>
          <p:cNvSpPr txBox="1"/>
          <p:nvPr userDrawn="1"/>
        </p:nvSpPr>
        <p:spPr>
          <a:xfrm>
            <a:off x="1607355" y="6410415"/>
            <a:ext cx="2554357" cy="276999"/>
          </a:xfrm>
          <a:prstGeom prst="rect">
            <a:avLst/>
          </a:prstGeom>
          <a:noFill/>
        </p:spPr>
        <p:txBody>
          <a:bodyPr wrap="square" rtlCol="0">
            <a:spAutoFit/>
          </a:bodyPr>
          <a:lstStyle/>
          <a:p>
            <a:pPr algn="ctr"/>
            <a:r>
              <a:rPr lang="en-US" sz="1200" spc="300" dirty="0">
                <a:solidFill>
                  <a:schemeClr val="bg1"/>
                </a:solidFill>
                <a:latin typeface="Raleway" pitchFamily="2" charset="77"/>
              </a:rPr>
              <a:t>WE MAKE WORK FLOW</a:t>
            </a:r>
          </a:p>
        </p:txBody>
      </p:sp>
      <p:pic>
        <p:nvPicPr>
          <p:cNvPr id="9" name="Picture 8" descr="A black and white corner&#10;&#10;AI-generated content may be incorrect.">
            <a:extLst>
              <a:ext uri="{FF2B5EF4-FFF2-40B4-BE49-F238E27FC236}">
                <a16:creationId xmlns:a16="http://schemas.microsoft.com/office/drawing/2014/main" id="{29A33643-08E6-3566-26F9-275328657C9B}"/>
              </a:ext>
            </a:extLst>
          </p:cNvPr>
          <p:cNvPicPr>
            <a:picLocks noChangeAspect="1"/>
          </p:cNvPicPr>
          <p:nvPr userDrawn="1"/>
        </p:nvPicPr>
        <p:blipFill>
          <a:blip r:embed="rId4"/>
          <a:srcRect r="67500" b="84513"/>
          <a:stretch>
            <a:fillRect/>
          </a:stretch>
        </p:blipFill>
        <p:spPr>
          <a:xfrm rot="10800000">
            <a:off x="4161712" y="309959"/>
            <a:ext cx="3962400" cy="1062085"/>
          </a:xfrm>
          <a:prstGeom prst="rect">
            <a:avLst/>
          </a:prstGeom>
        </p:spPr>
      </p:pic>
      <p:pic>
        <p:nvPicPr>
          <p:cNvPr id="11" name="Picture 10" descr="A black and grey text on a black background&#10;&#10;AI-generated content may be incorrect.">
            <a:extLst>
              <a:ext uri="{FF2B5EF4-FFF2-40B4-BE49-F238E27FC236}">
                <a16:creationId xmlns:a16="http://schemas.microsoft.com/office/drawing/2014/main" id="{D781CFC9-CE12-9D4E-64A9-10B20CE32137}"/>
              </a:ext>
            </a:extLst>
          </p:cNvPr>
          <p:cNvPicPr>
            <a:picLocks noChangeAspect="1"/>
          </p:cNvPicPr>
          <p:nvPr userDrawn="1"/>
        </p:nvPicPr>
        <p:blipFill>
          <a:blip r:embed="rId6"/>
          <a:stretch>
            <a:fillRect/>
          </a:stretch>
        </p:blipFill>
        <p:spPr>
          <a:xfrm>
            <a:off x="5265253" y="786930"/>
            <a:ext cx="2006293" cy="505973"/>
          </a:xfrm>
          <a:prstGeom prst="rect">
            <a:avLst/>
          </a:prstGeom>
        </p:spPr>
      </p:pic>
    </p:spTree>
    <p:extLst>
      <p:ext uri="{BB962C8B-B14F-4D97-AF65-F5344CB8AC3E}">
        <p14:creationId xmlns:p14="http://schemas.microsoft.com/office/powerpoint/2010/main" val="34939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45AEA-2489-3ADD-17A1-72BE8144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2EEA41-42F0-EBEC-E6E7-B81E6390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4CC248-5E49-C792-F950-9C6BE2920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C21231-265C-664A-87CF-B9851BF6CD9E}" type="datetimeFigureOut">
              <a:rPr lang="en-US" smtClean="0"/>
              <a:t>6/11/26</a:t>
            </a:fld>
            <a:endParaRPr lang="en-US"/>
          </a:p>
        </p:txBody>
      </p:sp>
      <p:sp>
        <p:nvSpPr>
          <p:cNvPr id="5" name="Footer Placeholder 4">
            <a:extLst>
              <a:ext uri="{FF2B5EF4-FFF2-40B4-BE49-F238E27FC236}">
                <a16:creationId xmlns:a16="http://schemas.microsoft.com/office/drawing/2014/main" id="{04E89F4B-46CE-709E-8305-E718F3008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D1A28F-BC72-1D4A-44AD-B0320938A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458BA3-FCB4-2740-94D8-3F726282F046}" type="slidenum">
              <a:rPr lang="en-US" smtClean="0"/>
              <a:t>‹#›</a:t>
            </a:fld>
            <a:endParaRPr lang="en-US"/>
          </a:p>
        </p:txBody>
      </p:sp>
    </p:spTree>
    <p:extLst>
      <p:ext uri="{BB962C8B-B14F-4D97-AF65-F5344CB8AC3E}">
        <p14:creationId xmlns:p14="http://schemas.microsoft.com/office/powerpoint/2010/main" val="20656884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14.png"/><Relationship Id="rId12"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7.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90B9-9D69-06F8-46B0-FBCD57C1BFD0}"/>
              </a:ext>
            </a:extLst>
          </p:cNvPr>
          <p:cNvSpPr>
            <a:spLocks noGrp="1"/>
          </p:cNvSpPr>
          <p:nvPr>
            <p:ph type="ctrTitle"/>
          </p:nvPr>
        </p:nvSpPr>
        <p:spPr>
          <a:xfrm>
            <a:off x="838200" y="2021096"/>
            <a:ext cx="6198220" cy="1407903"/>
          </a:xfrm>
        </p:spPr>
        <p:txBody>
          <a:bodyPr>
            <a:normAutofit/>
          </a:bodyPr>
          <a:lstStyle/>
          <a:p>
            <a:r>
              <a:rPr lang="en-US" sz="7200" dirty="0"/>
              <a:t>PFI Handover</a:t>
            </a:r>
          </a:p>
        </p:txBody>
      </p:sp>
      <p:sp>
        <p:nvSpPr>
          <p:cNvPr id="3" name="Subtitle 2">
            <a:extLst>
              <a:ext uri="{FF2B5EF4-FFF2-40B4-BE49-F238E27FC236}">
                <a16:creationId xmlns:a16="http://schemas.microsoft.com/office/drawing/2014/main" id="{D58F0A28-7833-EA06-91FC-A481AB334462}"/>
              </a:ext>
            </a:extLst>
          </p:cNvPr>
          <p:cNvSpPr>
            <a:spLocks noGrp="1"/>
          </p:cNvSpPr>
          <p:nvPr>
            <p:ph type="subTitle" idx="1"/>
          </p:nvPr>
        </p:nvSpPr>
        <p:spPr>
          <a:xfrm>
            <a:off x="838200" y="3429000"/>
            <a:ext cx="5986346" cy="1023063"/>
          </a:xfrm>
        </p:spPr>
        <p:txBody>
          <a:bodyPr>
            <a:normAutofit/>
          </a:bodyPr>
          <a:lstStyle/>
          <a:p>
            <a:pPr>
              <a:lnSpc>
                <a:spcPct val="150000"/>
              </a:lnSpc>
            </a:pPr>
            <a:r>
              <a:rPr lang="en-US" sz="2000" dirty="0"/>
              <a:t>Solving the problem of managing the handover of PFI Contracts back to the owner</a:t>
            </a:r>
          </a:p>
        </p:txBody>
      </p:sp>
      <p:grpSp>
        <p:nvGrpSpPr>
          <p:cNvPr id="6" name="Group 5">
            <a:extLst>
              <a:ext uri="{FF2B5EF4-FFF2-40B4-BE49-F238E27FC236}">
                <a16:creationId xmlns:a16="http://schemas.microsoft.com/office/drawing/2014/main" id="{EE0D3720-F2B5-DF21-7A49-D5A3563BAA33}"/>
              </a:ext>
            </a:extLst>
          </p:cNvPr>
          <p:cNvGrpSpPr/>
          <p:nvPr/>
        </p:nvGrpSpPr>
        <p:grpSpPr>
          <a:xfrm>
            <a:off x="933457" y="4643755"/>
            <a:ext cx="2579442" cy="597605"/>
            <a:chOff x="944343" y="4632869"/>
            <a:chExt cx="2579442" cy="597605"/>
          </a:xfrm>
        </p:grpSpPr>
        <p:sp>
          <p:nvSpPr>
            <p:cNvPr id="4" name="Rounded Rectangle 3">
              <a:extLst>
                <a:ext uri="{FF2B5EF4-FFF2-40B4-BE49-F238E27FC236}">
                  <a16:creationId xmlns:a16="http://schemas.microsoft.com/office/drawing/2014/main" id="{86FFA27D-14A7-D806-02E9-74A5A31B4B26}"/>
                </a:ext>
              </a:extLst>
            </p:cNvPr>
            <p:cNvSpPr/>
            <p:nvPr/>
          </p:nvSpPr>
          <p:spPr>
            <a:xfrm>
              <a:off x="944343" y="4632869"/>
              <a:ext cx="2579442" cy="597605"/>
            </a:xfrm>
            <a:prstGeom prst="roundRect">
              <a:avLst>
                <a:gd name="adj" fmla="val 50000"/>
              </a:avLst>
            </a:prstGeom>
            <a:gradFill>
              <a:gsLst>
                <a:gs pos="0">
                  <a:schemeClr val="tx2"/>
                </a:gs>
                <a:gs pos="100000">
                  <a:schemeClr val="bg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71237F89-9BC5-B2C7-AFC7-5B2437E290EB}"/>
                </a:ext>
              </a:extLst>
            </p:cNvPr>
            <p:cNvSpPr txBox="1">
              <a:spLocks/>
            </p:cNvSpPr>
            <p:nvPr/>
          </p:nvSpPr>
          <p:spPr>
            <a:xfrm>
              <a:off x="1191253" y="4637620"/>
              <a:ext cx="2085622" cy="5221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Raleway"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2000" b="1" dirty="0"/>
                <a:t>Explore more &gt;</a:t>
              </a:r>
            </a:p>
          </p:txBody>
        </p:sp>
      </p:grpSp>
    </p:spTree>
    <p:extLst>
      <p:ext uri="{BB962C8B-B14F-4D97-AF65-F5344CB8AC3E}">
        <p14:creationId xmlns:p14="http://schemas.microsoft.com/office/powerpoint/2010/main" val="8422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outline of a spiral&#10;&#10;AI-generated content may be incorrect.">
            <a:extLst>
              <a:ext uri="{FF2B5EF4-FFF2-40B4-BE49-F238E27FC236}">
                <a16:creationId xmlns:a16="http://schemas.microsoft.com/office/drawing/2014/main" id="{E568BFED-7DBD-7180-B802-1F2811186215}"/>
              </a:ext>
            </a:extLst>
          </p:cNvPr>
          <p:cNvPicPr>
            <a:picLocks noChangeAspect="1"/>
          </p:cNvPicPr>
          <p:nvPr/>
        </p:nvPicPr>
        <p:blipFill>
          <a:blip r:embed="rId2"/>
          <a:stretch>
            <a:fillRect/>
          </a:stretch>
        </p:blipFill>
        <p:spPr>
          <a:xfrm>
            <a:off x="3515629" y="-614407"/>
            <a:ext cx="2080033" cy="2133367"/>
          </a:xfrm>
          <a:prstGeom prst="rect">
            <a:avLst/>
          </a:prstGeom>
        </p:spPr>
      </p:pic>
      <p:pic>
        <p:nvPicPr>
          <p:cNvPr id="3" name="Picture 2" descr="A black and blue logo&#10;&#10;AI-generated content may be incorrect.">
            <a:extLst>
              <a:ext uri="{FF2B5EF4-FFF2-40B4-BE49-F238E27FC236}">
                <a16:creationId xmlns:a16="http://schemas.microsoft.com/office/drawing/2014/main" id="{8CFC9692-BD6A-79B7-40F0-AD45B89C6D52}"/>
              </a:ext>
            </a:extLst>
          </p:cNvPr>
          <p:cNvPicPr>
            <a:picLocks noChangeAspect="1"/>
          </p:cNvPicPr>
          <p:nvPr/>
        </p:nvPicPr>
        <p:blipFill>
          <a:blip r:embed="rId3"/>
          <a:stretch>
            <a:fillRect/>
          </a:stretch>
        </p:blipFill>
        <p:spPr>
          <a:xfrm>
            <a:off x="1897337" y="5018404"/>
            <a:ext cx="2658308" cy="2726469"/>
          </a:xfrm>
          <a:prstGeom prst="rect">
            <a:avLst/>
          </a:prstGeom>
        </p:spPr>
      </p:pic>
      <p:sp>
        <p:nvSpPr>
          <p:cNvPr id="4" name="Title 1">
            <a:extLst>
              <a:ext uri="{FF2B5EF4-FFF2-40B4-BE49-F238E27FC236}">
                <a16:creationId xmlns:a16="http://schemas.microsoft.com/office/drawing/2014/main" id="{A38E45A8-CD69-52EC-A16E-BAF32F4C1B5E}"/>
              </a:ext>
            </a:extLst>
          </p:cNvPr>
          <p:cNvSpPr txBox="1">
            <a:spLocks/>
          </p:cNvSpPr>
          <p:nvPr/>
        </p:nvSpPr>
        <p:spPr>
          <a:xfrm>
            <a:off x="-14582580" y="1720227"/>
            <a:ext cx="10476030" cy="48090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latin typeface="Raleway" pitchFamily="2" charset="77"/>
              </a:rPr>
              <a:t>Scanning and Image Capture</a:t>
            </a:r>
          </a:p>
        </p:txBody>
      </p:sp>
      <p:sp>
        <p:nvSpPr>
          <p:cNvPr id="5" name="Text Placeholder 2">
            <a:extLst>
              <a:ext uri="{FF2B5EF4-FFF2-40B4-BE49-F238E27FC236}">
                <a16:creationId xmlns:a16="http://schemas.microsoft.com/office/drawing/2014/main" id="{69F74E65-0314-F1C2-E05E-2D8F99186695}"/>
              </a:ext>
            </a:extLst>
          </p:cNvPr>
          <p:cNvSpPr txBox="1">
            <a:spLocks/>
          </p:cNvSpPr>
          <p:nvPr/>
        </p:nvSpPr>
        <p:spPr>
          <a:xfrm>
            <a:off x="-14582580" y="2368511"/>
            <a:ext cx="9093280" cy="3240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Outputs of scanning will be:</a:t>
            </a:r>
          </a:p>
        </p:txBody>
      </p:sp>
      <p:grpSp>
        <p:nvGrpSpPr>
          <p:cNvPr id="6" name="Group 5">
            <a:extLst>
              <a:ext uri="{FF2B5EF4-FFF2-40B4-BE49-F238E27FC236}">
                <a16:creationId xmlns:a16="http://schemas.microsoft.com/office/drawing/2014/main" id="{62AF1D49-97FE-D10D-5617-C96D7ACE287F}"/>
              </a:ext>
            </a:extLst>
          </p:cNvPr>
          <p:cNvGrpSpPr/>
          <p:nvPr/>
        </p:nvGrpSpPr>
        <p:grpSpPr>
          <a:xfrm>
            <a:off x="19258266" y="2994935"/>
            <a:ext cx="3359666" cy="1692992"/>
            <a:chOff x="581468" y="2994935"/>
            <a:chExt cx="3359666" cy="1692992"/>
          </a:xfrm>
        </p:grpSpPr>
        <p:grpSp>
          <p:nvGrpSpPr>
            <p:cNvPr id="7" name="Group 6">
              <a:extLst>
                <a:ext uri="{FF2B5EF4-FFF2-40B4-BE49-F238E27FC236}">
                  <a16:creationId xmlns:a16="http://schemas.microsoft.com/office/drawing/2014/main" id="{1CE3151A-0BDD-C161-1581-D9B32E2A9B1B}"/>
                </a:ext>
              </a:extLst>
            </p:cNvPr>
            <p:cNvGrpSpPr/>
            <p:nvPr/>
          </p:nvGrpSpPr>
          <p:grpSpPr>
            <a:xfrm>
              <a:off x="581468" y="2994935"/>
              <a:ext cx="3359666" cy="1692992"/>
              <a:chOff x="581468" y="2994935"/>
              <a:chExt cx="3359666" cy="1692992"/>
            </a:xfrm>
          </p:grpSpPr>
          <p:sp>
            <p:nvSpPr>
              <p:cNvPr id="9" name="Rounded Rectangle 8">
                <a:extLst>
                  <a:ext uri="{FF2B5EF4-FFF2-40B4-BE49-F238E27FC236}">
                    <a16:creationId xmlns:a16="http://schemas.microsoft.com/office/drawing/2014/main" id="{B693597A-7FC8-CC76-EF3A-D11543749E3A}"/>
                  </a:ext>
                </a:extLst>
              </p:cNvPr>
              <p:cNvSpPr/>
              <p:nvPr/>
            </p:nvSpPr>
            <p:spPr>
              <a:xfrm>
                <a:off x="581468"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0B7051DE-0940-895A-2F3A-895CAABD1871}"/>
                  </a:ext>
                </a:extLst>
              </p:cNvPr>
              <p:cNvSpPr txBox="1">
                <a:spLocks/>
              </p:cNvSpPr>
              <p:nvPr/>
            </p:nvSpPr>
            <p:spPr>
              <a:xfrm>
                <a:off x="838945" y="3884721"/>
                <a:ext cx="2876711"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Multi-page PDFs          per document </a:t>
                </a:r>
              </a:p>
            </p:txBody>
          </p:sp>
        </p:grpSp>
        <p:pic>
          <p:nvPicPr>
            <p:cNvPr id="8" name="Picture 7" descr="A blue square with black background&#10;&#10;AI-generated content may be incorrect.">
              <a:extLst>
                <a:ext uri="{FF2B5EF4-FFF2-40B4-BE49-F238E27FC236}">
                  <a16:creationId xmlns:a16="http://schemas.microsoft.com/office/drawing/2014/main" id="{1A072AFC-263C-0A80-4824-80B9A0496857}"/>
                </a:ext>
              </a:extLst>
            </p:cNvPr>
            <p:cNvPicPr>
              <a:picLocks noChangeAspect="1"/>
            </p:cNvPicPr>
            <p:nvPr/>
          </p:nvPicPr>
          <p:blipFill>
            <a:blip r:embed="rId4"/>
            <a:stretch>
              <a:fillRect/>
            </a:stretch>
          </p:blipFill>
          <p:spPr>
            <a:xfrm>
              <a:off x="922922" y="3233250"/>
              <a:ext cx="487859" cy="487859"/>
            </a:xfrm>
            <a:prstGeom prst="rect">
              <a:avLst/>
            </a:prstGeom>
          </p:spPr>
        </p:pic>
      </p:grpSp>
      <p:grpSp>
        <p:nvGrpSpPr>
          <p:cNvPr id="11" name="Group 10">
            <a:extLst>
              <a:ext uri="{FF2B5EF4-FFF2-40B4-BE49-F238E27FC236}">
                <a16:creationId xmlns:a16="http://schemas.microsoft.com/office/drawing/2014/main" id="{6A0CAA85-63E5-AA4A-461D-5BB0579FF520}"/>
              </a:ext>
            </a:extLst>
          </p:cNvPr>
          <p:cNvGrpSpPr/>
          <p:nvPr/>
        </p:nvGrpSpPr>
        <p:grpSpPr>
          <a:xfrm>
            <a:off x="23012847" y="2994935"/>
            <a:ext cx="3359666" cy="1692992"/>
            <a:chOff x="4336049" y="2994935"/>
            <a:chExt cx="3359666" cy="1692992"/>
          </a:xfrm>
        </p:grpSpPr>
        <p:sp>
          <p:nvSpPr>
            <p:cNvPr id="12" name="TextBox 11">
              <a:extLst>
                <a:ext uri="{FF2B5EF4-FFF2-40B4-BE49-F238E27FC236}">
                  <a16:creationId xmlns:a16="http://schemas.microsoft.com/office/drawing/2014/main" id="{4EEFDBFB-58CE-543A-F922-EFECC34CEA58}"/>
                </a:ext>
              </a:extLst>
            </p:cNvPr>
            <p:cNvSpPr txBox="1"/>
            <p:nvPr/>
          </p:nvSpPr>
          <p:spPr>
            <a:xfrm>
              <a:off x="4736892" y="3327816"/>
              <a:ext cx="184731" cy="369332"/>
            </a:xfrm>
            <a:prstGeom prst="rect">
              <a:avLst/>
            </a:prstGeom>
            <a:noFill/>
          </p:spPr>
          <p:txBody>
            <a:bodyPr wrap="none" rtlCol="0">
              <a:spAutoFit/>
            </a:bodyPr>
            <a:lstStyle/>
            <a:p>
              <a:endParaRPr lang="en-US" dirty="0"/>
            </a:p>
          </p:txBody>
        </p:sp>
        <p:sp>
          <p:nvSpPr>
            <p:cNvPr id="13" name="Rounded Rectangle 12">
              <a:extLst>
                <a:ext uri="{FF2B5EF4-FFF2-40B4-BE49-F238E27FC236}">
                  <a16:creationId xmlns:a16="http://schemas.microsoft.com/office/drawing/2014/main" id="{833E8DA5-5B93-9B0D-96C4-2054F9289402}"/>
                </a:ext>
              </a:extLst>
            </p:cNvPr>
            <p:cNvSpPr/>
            <p:nvPr/>
          </p:nvSpPr>
          <p:spPr>
            <a:xfrm>
              <a:off x="4336049"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8EA97743-F695-DDA8-864A-91207D23E0E6}"/>
                </a:ext>
              </a:extLst>
            </p:cNvPr>
            <p:cNvSpPr txBox="1">
              <a:spLocks/>
            </p:cNvSpPr>
            <p:nvPr/>
          </p:nvSpPr>
          <p:spPr>
            <a:xfrm>
              <a:off x="4593526" y="3884721"/>
              <a:ext cx="2876711"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Fully OCR searchable</a:t>
              </a:r>
            </a:p>
          </p:txBody>
        </p:sp>
        <p:pic>
          <p:nvPicPr>
            <p:cNvPr id="15" name="Picture 14" descr="A blue magnifying glass on a black background&#10;&#10;AI-generated content may be incorrect.">
              <a:extLst>
                <a:ext uri="{FF2B5EF4-FFF2-40B4-BE49-F238E27FC236}">
                  <a16:creationId xmlns:a16="http://schemas.microsoft.com/office/drawing/2014/main" id="{3A705212-5A02-8795-A406-487D0D7FAB3B}"/>
                </a:ext>
              </a:extLst>
            </p:cNvPr>
            <p:cNvPicPr>
              <a:picLocks noChangeAspect="1"/>
            </p:cNvPicPr>
            <p:nvPr/>
          </p:nvPicPr>
          <p:blipFill>
            <a:blip r:embed="rId5"/>
            <a:stretch>
              <a:fillRect/>
            </a:stretch>
          </p:blipFill>
          <p:spPr>
            <a:xfrm>
              <a:off x="4677694" y="3233250"/>
              <a:ext cx="487858" cy="487858"/>
            </a:xfrm>
            <a:prstGeom prst="rect">
              <a:avLst/>
            </a:prstGeom>
          </p:spPr>
        </p:pic>
      </p:grpSp>
      <p:grpSp>
        <p:nvGrpSpPr>
          <p:cNvPr id="16" name="Group 15">
            <a:extLst>
              <a:ext uri="{FF2B5EF4-FFF2-40B4-BE49-F238E27FC236}">
                <a16:creationId xmlns:a16="http://schemas.microsoft.com/office/drawing/2014/main" id="{0584F904-8394-3670-34C7-9B0C58BD7A28}"/>
              </a:ext>
            </a:extLst>
          </p:cNvPr>
          <p:cNvGrpSpPr/>
          <p:nvPr/>
        </p:nvGrpSpPr>
        <p:grpSpPr>
          <a:xfrm>
            <a:off x="26774580" y="2994935"/>
            <a:ext cx="3359666" cy="1692992"/>
            <a:chOff x="8097782" y="2994935"/>
            <a:chExt cx="3359666" cy="1692992"/>
          </a:xfrm>
        </p:grpSpPr>
        <p:sp>
          <p:nvSpPr>
            <p:cNvPr id="17" name="TextBox 16">
              <a:extLst>
                <a:ext uri="{FF2B5EF4-FFF2-40B4-BE49-F238E27FC236}">
                  <a16:creationId xmlns:a16="http://schemas.microsoft.com/office/drawing/2014/main" id="{7C668168-9865-F935-ECA5-E7DDE8687CA6}"/>
                </a:ext>
              </a:extLst>
            </p:cNvPr>
            <p:cNvSpPr txBox="1"/>
            <p:nvPr/>
          </p:nvSpPr>
          <p:spPr>
            <a:xfrm>
              <a:off x="8498625" y="3327816"/>
              <a:ext cx="184731" cy="369332"/>
            </a:xfrm>
            <a:prstGeom prst="rect">
              <a:avLst/>
            </a:prstGeom>
            <a:noFill/>
          </p:spPr>
          <p:txBody>
            <a:bodyPr wrap="none" rtlCol="0">
              <a:spAutoFit/>
            </a:bodyPr>
            <a:lstStyle/>
            <a:p>
              <a:endParaRPr lang="en-US" dirty="0"/>
            </a:p>
          </p:txBody>
        </p:sp>
        <p:sp>
          <p:nvSpPr>
            <p:cNvPr id="18" name="Rounded Rectangle 17">
              <a:extLst>
                <a:ext uri="{FF2B5EF4-FFF2-40B4-BE49-F238E27FC236}">
                  <a16:creationId xmlns:a16="http://schemas.microsoft.com/office/drawing/2014/main" id="{1F9A1AE9-8E71-173A-9C78-39237277D422}"/>
                </a:ext>
              </a:extLst>
            </p:cNvPr>
            <p:cNvSpPr/>
            <p:nvPr/>
          </p:nvSpPr>
          <p:spPr>
            <a:xfrm>
              <a:off x="8097782"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Text Placeholder 2">
              <a:extLst>
                <a:ext uri="{FF2B5EF4-FFF2-40B4-BE49-F238E27FC236}">
                  <a16:creationId xmlns:a16="http://schemas.microsoft.com/office/drawing/2014/main" id="{57B41C08-7687-0432-90FB-F86DA2CBBD04}"/>
                </a:ext>
              </a:extLst>
            </p:cNvPr>
            <p:cNvSpPr txBox="1">
              <a:spLocks/>
            </p:cNvSpPr>
            <p:nvPr/>
          </p:nvSpPr>
          <p:spPr>
            <a:xfrm>
              <a:off x="8355259" y="3894776"/>
              <a:ext cx="2876711" cy="72850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Optimised for storage and </a:t>
              </a:r>
              <a:r>
                <a:rPr lang="en-GB" sz="1800" b="1" dirty="0" err="1">
                  <a:solidFill>
                    <a:schemeClr val="tx2"/>
                  </a:solidFill>
                </a:rPr>
                <a:t>ViewPoint</a:t>
              </a:r>
              <a:r>
                <a:rPr lang="en-GB" sz="1800" b="1" dirty="0">
                  <a:solidFill>
                    <a:schemeClr val="tx2"/>
                  </a:solidFill>
                </a:rPr>
                <a:t> ingestion</a:t>
              </a:r>
            </a:p>
          </p:txBody>
        </p:sp>
        <p:pic>
          <p:nvPicPr>
            <p:cNvPr id="20" name="Picture 19" descr="A blue circle with black dots&#10;&#10;AI-generated content may be incorrect.">
              <a:extLst>
                <a:ext uri="{FF2B5EF4-FFF2-40B4-BE49-F238E27FC236}">
                  <a16:creationId xmlns:a16="http://schemas.microsoft.com/office/drawing/2014/main" id="{242D35B4-80AD-33FB-98CA-CFE5F769BC7F}"/>
                </a:ext>
              </a:extLst>
            </p:cNvPr>
            <p:cNvPicPr>
              <a:picLocks noChangeAspect="1"/>
            </p:cNvPicPr>
            <p:nvPr/>
          </p:nvPicPr>
          <p:blipFill>
            <a:blip r:embed="rId6"/>
            <a:stretch>
              <a:fillRect/>
            </a:stretch>
          </p:blipFill>
          <p:spPr>
            <a:xfrm>
              <a:off x="8411942" y="3233249"/>
              <a:ext cx="520857" cy="520857"/>
            </a:xfrm>
            <a:prstGeom prst="rect">
              <a:avLst/>
            </a:prstGeom>
          </p:spPr>
        </p:pic>
      </p:grpSp>
      <p:sp>
        <p:nvSpPr>
          <p:cNvPr id="21" name="Text Placeholder 2">
            <a:extLst>
              <a:ext uri="{FF2B5EF4-FFF2-40B4-BE49-F238E27FC236}">
                <a16:creationId xmlns:a16="http://schemas.microsoft.com/office/drawing/2014/main" id="{B8DA24ED-8398-6A29-AA9D-9AA2D30F05D2}"/>
              </a:ext>
            </a:extLst>
          </p:cNvPr>
          <p:cNvSpPr txBox="1">
            <a:spLocks/>
          </p:cNvSpPr>
          <p:nvPr/>
        </p:nvSpPr>
        <p:spPr>
          <a:xfrm>
            <a:off x="19167877" y="5018404"/>
            <a:ext cx="7606703" cy="6749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For documents unsuitable for standard scanners, overhead scanning techniques will be used to ensure capture without risk of damage.</a:t>
            </a:r>
          </a:p>
        </p:txBody>
      </p:sp>
      <p:sp>
        <p:nvSpPr>
          <p:cNvPr id="22" name="Title 1">
            <a:extLst>
              <a:ext uri="{FF2B5EF4-FFF2-40B4-BE49-F238E27FC236}">
                <a16:creationId xmlns:a16="http://schemas.microsoft.com/office/drawing/2014/main" id="{24C5C921-0A2C-0C8B-8290-847710B39428}"/>
              </a:ext>
            </a:extLst>
          </p:cNvPr>
          <p:cNvSpPr txBox="1">
            <a:spLocks/>
          </p:cNvSpPr>
          <p:nvPr/>
        </p:nvSpPr>
        <p:spPr>
          <a:xfrm>
            <a:off x="482601" y="1856594"/>
            <a:ext cx="2552700" cy="68907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Raleway" pitchFamily="2" charset="77"/>
              </a:rPr>
              <a:t>Indexing</a:t>
            </a:r>
          </a:p>
        </p:txBody>
      </p:sp>
      <p:sp>
        <p:nvSpPr>
          <p:cNvPr id="25" name="Text Placeholder 2">
            <a:extLst>
              <a:ext uri="{FF2B5EF4-FFF2-40B4-BE49-F238E27FC236}">
                <a16:creationId xmlns:a16="http://schemas.microsoft.com/office/drawing/2014/main" id="{D3C771F3-A3C2-AC60-19BE-606E0478DC24}"/>
              </a:ext>
            </a:extLst>
          </p:cNvPr>
          <p:cNvSpPr txBox="1">
            <a:spLocks/>
          </p:cNvSpPr>
          <p:nvPr/>
        </p:nvSpPr>
        <p:spPr>
          <a:xfrm>
            <a:off x="491079" y="2682037"/>
            <a:ext cx="4299523" cy="20344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2000" dirty="0">
                <a:solidFill>
                  <a:schemeClr val="bg1"/>
                </a:solidFill>
              </a:rPr>
              <a:t>Indexing will be carried out via manual single-key entry, aligned to SOW requirements.</a:t>
            </a:r>
          </a:p>
          <a:p>
            <a:endParaRPr lang="en-GB" sz="1800" dirty="0">
              <a:solidFill>
                <a:schemeClr val="bg1"/>
              </a:solidFill>
            </a:endParaRPr>
          </a:p>
          <a:p>
            <a:r>
              <a:rPr lang="en-GB" sz="1800" b="1" dirty="0">
                <a:solidFill>
                  <a:schemeClr val="bg1"/>
                </a:solidFill>
              </a:rPr>
              <a:t>File Naming Convention:</a:t>
            </a:r>
          </a:p>
          <a:p>
            <a:r>
              <a:rPr lang="en-GB" sz="1800" dirty="0">
                <a:solidFill>
                  <a:schemeClr val="bg1"/>
                </a:solidFill>
              </a:rPr>
              <a:t>Field1_Field2_Field3_Field4_Field5.pdf</a:t>
            </a:r>
          </a:p>
        </p:txBody>
      </p:sp>
      <p:grpSp>
        <p:nvGrpSpPr>
          <p:cNvPr id="33" name="Group 32">
            <a:extLst>
              <a:ext uri="{FF2B5EF4-FFF2-40B4-BE49-F238E27FC236}">
                <a16:creationId xmlns:a16="http://schemas.microsoft.com/office/drawing/2014/main" id="{0238EAA0-EB3A-3163-5EBD-11BA52C88EBB}"/>
              </a:ext>
            </a:extLst>
          </p:cNvPr>
          <p:cNvGrpSpPr/>
          <p:nvPr/>
        </p:nvGrpSpPr>
        <p:grpSpPr>
          <a:xfrm>
            <a:off x="5166011" y="1330203"/>
            <a:ext cx="6543388" cy="780048"/>
            <a:chOff x="5166011" y="1248285"/>
            <a:chExt cx="6543388" cy="780048"/>
          </a:xfrm>
        </p:grpSpPr>
        <p:sp>
          <p:nvSpPr>
            <p:cNvPr id="27" name="Rounded Rectangle 26">
              <a:extLst>
                <a:ext uri="{FF2B5EF4-FFF2-40B4-BE49-F238E27FC236}">
                  <a16:creationId xmlns:a16="http://schemas.microsoft.com/office/drawing/2014/main" id="{4C1B8773-B550-6036-1264-1310C72B3219}"/>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8" name="Text Placeholder 2">
              <a:extLst>
                <a:ext uri="{FF2B5EF4-FFF2-40B4-BE49-F238E27FC236}">
                  <a16:creationId xmlns:a16="http://schemas.microsoft.com/office/drawing/2014/main" id="{D7D0EDBA-CBE5-849C-A324-B5104B53C875}"/>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1</a:t>
              </a:r>
              <a:endParaRPr lang="en-GB" sz="2000" dirty="0">
                <a:solidFill>
                  <a:schemeClr val="bg1"/>
                </a:solidFill>
              </a:endParaRPr>
            </a:p>
          </p:txBody>
        </p:sp>
        <p:sp>
          <p:nvSpPr>
            <p:cNvPr id="31" name="Rounded Rectangle 30">
              <a:extLst>
                <a:ext uri="{FF2B5EF4-FFF2-40B4-BE49-F238E27FC236}">
                  <a16:creationId xmlns:a16="http://schemas.microsoft.com/office/drawing/2014/main" id="{150C4E6B-C6A9-B7BF-9C4F-583647FBFEE3}"/>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2" name="Text Placeholder 2">
              <a:extLst>
                <a:ext uri="{FF2B5EF4-FFF2-40B4-BE49-F238E27FC236}">
                  <a16:creationId xmlns:a16="http://schemas.microsoft.com/office/drawing/2014/main" id="{3FA1EBB5-E4BE-5FE0-DDC9-E86BC051E202}"/>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Building </a:t>
              </a:r>
              <a:endParaRPr lang="en-GB" sz="2000" dirty="0">
                <a:solidFill>
                  <a:schemeClr val="bg1"/>
                </a:solidFill>
              </a:endParaRPr>
            </a:p>
          </p:txBody>
        </p:sp>
      </p:grpSp>
      <p:grpSp>
        <p:nvGrpSpPr>
          <p:cNvPr id="34" name="Group 33">
            <a:extLst>
              <a:ext uri="{FF2B5EF4-FFF2-40B4-BE49-F238E27FC236}">
                <a16:creationId xmlns:a16="http://schemas.microsoft.com/office/drawing/2014/main" id="{0BF45D90-20D3-8F10-3207-970A63E0A342}"/>
              </a:ext>
            </a:extLst>
          </p:cNvPr>
          <p:cNvGrpSpPr/>
          <p:nvPr/>
        </p:nvGrpSpPr>
        <p:grpSpPr>
          <a:xfrm>
            <a:off x="5166011" y="2289208"/>
            <a:ext cx="6543388" cy="780048"/>
            <a:chOff x="5166011" y="1248285"/>
            <a:chExt cx="6543388" cy="780048"/>
          </a:xfrm>
        </p:grpSpPr>
        <p:sp>
          <p:nvSpPr>
            <p:cNvPr id="35" name="Rounded Rectangle 34">
              <a:extLst>
                <a:ext uri="{FF2B5EF4-FFF2-40B4-BE49-F238E27FC236}">
                  <a16:creationId xmlns:a16="http://schemas.microsoft.com/office/drawing/2014/main" id="{09D713C1-8E37-A545-BE9A-DC21FD16DE9C}"/>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6" name="Text Placeholder 2">
              <a:extLst>
                <a:ext uri="{FF2B5EF4-FFF2-40B4-BE49-F238E27FC236}">
                  <a16:creationId xmlns:a16="http://schemas.microsoft.com/office/drawing/2014/main" id="{0F10028D-E2E8-FB13-254A-5F982CFDF9BC}"/>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2</a:t>
              </a:r>
              <a:endParaRPr lang="en-GB" sz="2000" dirty="0">
                <a:solidFill>
                  <a:schemeClr val="bg1"/>
                </a:solidFill>
              </a:endParaRPr>
            </a:p>
          </p:txBody>
        </p:sp>
        <p:sp>
          <p:nvSpPr>
            <p:cNvPr id="37" name="Rounded Rectangle 36">
              <a:extLst>
                <a:ext uri="{FF2B5EF4-FFF2-40B4-BE49-F238E27FC236}">
                  <a16:creationId xmlns:a16="http://schemas.microsoft.com/office/drawing/2014/main" id="{5ACAAAB6-8842-03A0-F48E-6314D5AB4EDE}"/>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8" name="Text Placeholder 2">
              <a:extLst>
                <a:ext uri="{FF2B5EF4-FFF2-40B4-BE49-F238E27FC236}">
                  <a16:creationId xmlns:a16="http://schemas.microsoft.com/office/drawing/2014/main" id="{F3C5F57C-DCC4-4959-A762-CEF0A7FEE37F}"/>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function</a:t>
              </a:r>
              <a:endParaRPr lang="en-GB" sz="2000" dirty="0">
                <a:solidFill>
                  <a:schemeClr val="bg1"/>
                </a:solidFill>
              </a:endParaRPr>
            </a:p>
          </p:txBody>
        </p:sp>
      </p:grpSp>
      <p:grpSp>
        <p:nvGrpSpPr>
          <p:cNvPr id="39" name="Group 38">
            <a:extLst>
              <a:ext uri="{FF2B5EF4-FFF2-40B4-BE49-F238E27FC236}">
                <a16:creationId xmlns:a16="http://schemas.microsoft.com/office/drawing/2014/main" id="{CB7181C3-05DB-C062-AFFD-6CE6A926FACC}"/>
              </a:ext>
            </a:extLst>
          </p:cNvPr>
          <p:cNvGrpSpPr/>
          <p:nvPr/>
        </p:nvGrpSpPr>
        <p:grpSpPr>
          <a:xfrm>
            <a:off x="5166011" y="3239616"/>
            <a:ext cx="6543388" cy="780048"/>
            <a:chOff x="5166011" y="1248285"/>
            <a:chExt cx="6543388" cy="780048"/>
          </a:xfrm>
        </p:grpSpPr>
        <p:sp>
          <p:nvSpPr>
            <p:cNvPr id="40" name="Rounded Rectangle 39">
              <a:extLst>
                <a:ext uri="{FF2B5EF4-FFF2-40B4-BE49-F238E27FC236}">
                  <a16:creationId xmlns:a16="http://schemas.microsoft.com/office/drawing/2014/main" id="{017C80B6-1853-6EFC-EC35-2A7D5A036945}"/>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1" name="Text Placeholder 2">
              <a:extLst>
                <a:ext uri="{FF2B5EF4-FFF2-40B4-BE49-F238E27FC236}">
                  <a16:creationId xmlns:a16="http://schemas.microsoft.com/office/drawing/2014/main" id="{27D5181C-E7D5-479D-0C83-6F60412E34F2}"/>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3</a:t>
              </a:r>
              <a:endParaRPr lang="en-GB" sz="2000" dirty="0">
                <a:solidFill>
                  <a:schemeClr val="bg1"/>
                </a:solidFill>
              </a:endParaRPr>
            </a:p>
          </p:txBody>
        </p:sp>
        <p:sp>
          <p:nvSpPr>
            <p:cNvPr id="42" name="Rounded Rectangle 41">
              <a:extLst>
                <a:ext uri="{FF2B5EF4-FFF2-40B4-BE49-F238E27FC236}">
                  <a16:creationId xmlns:a16="http://schemas.microsoft.com/office/drawing/2014/main" id="{464195E5-AAEB-3F8B-F61C-5A1EA214D8AA}"/>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3" name="Text Placeholder 2">
              <a:extLst>
                <a:ext uri="{FF2B5EF4-FFF2-40B4-BE49-F238E27FC236}">
                  <a16:creationId xmlns:a16="http://schemas.microsoft.com/office/drawing/2014/main" id="{196F6EB5-FFAA-2096-0E17-A4FF40595314}"/>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title (Primary)</a:t>
              </a:r>
              <a:endParaRPr lang="en-GB" sz="2000" dirty="0">
                <a:solidFill>
                  <a:schemeClr val="bg1"/>
                </a:solidFill>
              </a:endParaRPr>
            </a:p>
          </p:txBody>
        </p:sp>
      </p:grpSp>
      <p:grpSp>
        <p:nvGrpSpPr>
          <p:cNvPr id="44" name="Group 43">
            <a:extLst>
              <a:ext uri="{FF2B5EF4-FFF2-40B4-BE49-F238E27FC236}">
                <a16:creationId xmlns:a16="http://schemas.microsoft.com/office/drawing/2014/main" id="{8A806603-997D-0A70-E1F5-00A8823FA669}"/>
              </a:ext>
            </a:extLst>
          </p:cNvPr>
          <p:cNvGrpSpPr/>
          <p:nvPr/>
        </p:nvGrpSpPr>
        <p:grpSpPr>
          <a:xfrm>
            <a:off x="5166011" y="4183996"/>
            <a:ext cx="6543388" cy="780048"/>
            <a:chOff x="5166011" y="1248285"/>
            <a:chExt cx="6543388" cy="780048"/>
          </a:xfrm>
        </p:grpSpPr>
        <p:sp>
          <p:nvSpPr>
            <p:cNvPr id="45" name="Rounded Rectangle 44">
              <a:extLst>
                <a:ext uri="{FF2B5EF4-FFF2-40B4-BE49-F238E27FC236}">
                  <a16:creationId xmlns:a16="http://schemas.microsoft.com/office/drawing/2014/main" id="{B96E5B13-7127-5514-3593-E0D41C222626}"/>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6" name="Text Placeholder 2">
              <a:extLst>
                <a:ext uri="{FF2B5EF4-FFF2-40B4-BE49-F238E27FC236}">
                  <a16:creationId xmlns:a16="http://schemas.microsoft.com/office/drawing/2014/main" id="{805955E0-3C5D-A280-8A81-90CEA33D5C59}"/>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4</a:t>
              </a:r>
              <a:endParaRPr lang="en-GB" sz="2000" dirty="0">
                <a:solidFill>
                  <a:schemeClr val="bg1"/>
                </a:solidFill>
              </a:endParaRPr>
            </a:p>
          </p:txBody>
        </p:sp>
        <p:sp>
          <p:nvSpPr>
            <p:cNvPr id="47" name="Rounded Rectangle 46">
              <a:extLst>
                <a:ext uri="{FF2B5EF4-FFF2-40B4-BE49-F238E27FC236}">
                  <a16:creationId xmlns:a16="http://schemas.microsoft.com/office/drawing/2014/main" id="{6CE7FBB5-50D8-0E8F-E9FA-C04972FD99FF}"/>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8" name="Text Placeholder 2">
              <a:extLst>
                <a:ext uri="{FF2B5EF4-FFF2-40B4-BE49-F238E27FC236}">
                  <a16:creationId xmlns:a16="http://schemas.microsoft.com/office/drawing/2014/main" id="{154C6849-CBCD-5B27-CCD8-66218493DC2F}"/>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title (Secondary)</a:t>
              </a:r>
              <a:endParaRPr lang="en-GB" sz="2000" dirty="0">
                <a:solidFill>
                  <a:schemeClr val="bg1"/>
                </a:solidFill>
              </a:endParaRPr>
            </a:p>
          </p:txBody>
        </p:sp>
      </p:grpSp>
      <p:grpSp>
        <p:nvGrpSpPr>
          <p:cNvPr id="49" name="Group 48">
            <a:extLst>
              <a:ext uri="{FF2B5EF4-FFF2-40B4-BE49-F238E27FC236}">
                <a16:creationId xmlns:a16="http://schemas.microsoft.com/office/drawing/2014/main" id="{798AF9E6-E295-CA95-A3C5-44640B956283}"/>
              </a:ext>
            </a:extLst>
          </p:cNvPr>
          <p:cNvGrpSpPr/>
          <p:nvPr/>
        </p:nvGrpSpPr>
        <p:grpSpPr>
          <a:xfrm>
            <a:off x="5166011" y="5128377"/>
            <a:ext cx="6543388" cy="780048"/>
            <a:chOff x="5166011" y="1248285"/>
            <a:chExt cx="6543388" cy="780048"/>
          </a:xfrm>
        </p:grpSpPr>
        <p:sp>
          <p:nvSpPr>
            <p:cNvPr id="50" name="Rounded Rectangle 49">
              <a:extLst>
                <a:ext uri="{FF2B5EF4-FFF2-40B4-BE49-F238E27FC236}">
                  <a16:creationId xmlns:a16="http://schemas.microsoft.com/office/drawing/2014/main" id="{84B04D60-7D16-23CE-05C8-67BFAAB6D4B1}"/>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1" name="Text Placeholder 2">
              <a:extLst>
                <a:ext uri="{FF2B5EF4-FFF2-40B4-BE49-F238E27FC236}">
                  <a16:creationId xmlns:a16="http://schemas.microsoft.com/office/drawing/2014/main" id="{B7A40E3D-C61A-6C13-5746-09749383C71C}"/>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5</a:t>
              </a:r>
              <a:endParaRPr lang="en-GB" sz="2000" dirty="0">
                <a:solidFill>
                  <a:schemeClr val="bg1"/>
                </a:solidFill>
              </a:endParaRPr>
            </a:p>
          </p:txBody>
        </p:sp>
        <p:sp>
          <p:nvSpPr>
            <p:cNvPr id="52" name="Rounded Rectangle 51">
              <a:extLst>
                <a:ext uri="{FF2B5EF4-FFF2-40B4-BE49-F238E27FC236}">
                  <a16:creationId xmlns:a16="http://schemas.microsoft.com/office/drawing/2014/main" id="{8F928434-6CFD-1BFE-9B5A-89F629AFE429}"/>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3" name="Text Placeholder 2">
              <a:extLst>
                <a:ext uri="{FF2B5EF4-FFF2-40B4-BE49-F238E27FC236}">
                  <a16:creationId xmlns:a16="http://schemas.microsoft.com/office/drawing/2014/main" id="{FA35255D-F58F-BEAE-8488-7D409A2EDEF3}"/>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date</a:t>
              </a:r>
              <a:endParaRPr lang="en-GB" sz="2000" dirty="0">
                <a:solidFill>
                  <a:schemeClr val="bg1"/>
                </a:solidFill>
              </a:endParaRPr>
            </a:p>
          </p:txBody>
        </p:sp>
      </p:grpSp>
    </p:spTree>
    <p:extLst>
      <p:ext uri="{BB962C8B-B14F-4D97-AF65-F5344CB8AC3E}">
        <p14:creationId xmlns:p14="http://schemas.microsoft.com/office/powerpoint/2010/main" val="342847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anim calcmode="lin" valueType="num">
                                      <p:cBhvr>
                                        <p:cTn id="31" dur="1000" fill="hold"/>
                                        <p:tgtEl>
                                          <p:spTgt spid="39"/>
                                        </p:tgtEl>
                                        <p:attrNameLst>
                                          <p:attrName>ppt_x</p:attrName>
                                        </p:attrNameLst>
                                      </p:cBhvr>
                                      <p:tavLst>
                                        <p:tav tm="0">
                                          <p:val>
                                            <p:strVal val="#ppt_x"/>
                                          </p:val>
                                        </p:tav>
                                        <p:tav tm="100000">
                                          <p:val>
                                            <p:strVal val="#ppt_x"/>
                                          </p:val>
                                        </p:tav>
                                      </p:tavLst>
                                    </p:anim>
                                    <p:anim calcmode="lin" valueType="num">
                                      <p:cBhvr>
                                        <p:cTn id="32" dur="1000" fill="hold"/>
                                        <p:tgtEl>
                                          <p:spTgt spid="39"/>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ED1B-346A-F3C6-818F-07943A9A7880}"/>
            </a:ext>
          </a:extLst>
        </p:cNvPr>
        <p:cNvGrpSpPr/>
        <p:nvPr/>
      </p:nvGrpSpPr>
      <p:grpSpPr>
        <a:xfrm>
          <a:off x="0" y="0"/>
          <a:ext cx="0" cy="0"/>
          <a:chOff x="0" y="0"/>
          <a:chExt cx="0" cy="0"/>
        </a:xfrm>
      </p:grpSpPr>
      <p:pic>
        <p:nvPicPr>
          <p:cNvPr id="2" name="Picture 1" descr="A blue outline of a spiral&#10;&#10;AI-generated content may be incorrect.">
            <a:extLst>
              <a:ext uri="{FF2B5EF4-FFF2-40B4-BE49-F238E27FC236}">
                <a16:creationId xmlns:a16="http://schemas.microsoft.com/office/drawing/2014/main" id="{4372B2EC-2117-CABA-883A-D5895B007187}"/>
              </a:ext>
            </a:extLst>
          </p:cNvPr>
          <p:cNvPicPr>
            <a:picLocks noChangeAspect="1"/>
          </p:cNvPicPr>
          <p:nvPr/>
        </p:nvPicPr>
        <p:blipFill>
          <a:blip r:embed="rId2"/>
          <a:stretch>
            <a:fillRect/>
          </a:stretch>
        </p:blipFill>
        <p:spPr>
          <a:xfrm>
            <a:off x="9353352" y="-1455717"/>
            <a:ext cx="2838648" cy="2911434"/>
          </a:xfrm>
          <a:prstGeom prst="rect">
            <a:avLst/>
          </a:prstGeom>
        </p:spPr>
      </p:pic>
      <p:pic>
        <p:nvPicPr>
          <p:cNvPr id="3" name="Picture 2" descr="A black and blue logo&#10;&#10;AI-generated content may be incorrect.">
            <a:extLst>
              <a:ext uri="{FF2B5EF4-FFF2-40B4-BE49-F238E27FC236}">
                <a16:creationId xmlns:a16="http://schemas.microsoft.com/office/drawing/2014/main" id="{1994B7D3-559A-A465-A988-5FC9DCABD38C}"/>
              </a:ext>
            </a:extLst>
          </p:cNvPr>
          <p:cNvPicPr>
            <a:picLocks noChangeAspect="1"/>
          </p:cNvPicPr>
          <p:nvPr/>
        </p:nvPicPr>
        <p:blipFill>
          <a:blip r:embed="rId3"/>
          <a:stretch>
            <a:fillRect/>
          </a:stretch>
        </p:blipFill>
        <p:spPr>
          <a:xfrm>
            <a:off x="5240752" y="5710786"/>
            <a:ext cx="1701360" cy="1744984"/>
          </a:xfrm>
          <a:prstGeom prst="rect">
            <a:avLst/>
          </a:prstGeom>
        </p:spPr>
      </p:pic>
      <p:sp>
        <p:nvSpPr>
          <p:cNvPr id="22" name="Title 1">
            <a:extLst>
              <a:ext uri="{FF2B5EF4-FFF2-40B4-BE49-F238E27FC236}">
                <a16:creationId xmlns:a16="http://schemas.microsoft.com/office/drawing/2014/main" id="{2AB5A72D-02D6-6BE2-97AE-A2892FBD86DD}"/>
              </a:ext>
            </a:extLst>
          </p:cNvPr>
          <p:cNvSpPr txBox="1">
            <a:spLocks/>
          </p:cNvSpPr>
          <p:nvPr/>
        </p:nvSpPr>
        <p:spPr>
          <a:xfrm>
            <a:off x="-6826239" y="1856594"/>
            <a:ext cx="2552700" cy="68907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Raleway" pitchFamily="2" charset="77"/>
              </a:rPr>
              <a:t>Indexing</a:t>
            </a:r>
          </a:p>
        </p:txBody>
      </p:sp>
      <p:sp>
        <p:nvSpPr>
          <p:cNvPr id="25" name="Text Placeholder 2">
            <a:extLst>
              <a:ext uri="{FF2B5EF4-FFF2-40B4-BE49-F238E27FC236}">
                <a16:creationId xmlns:a16="http://schemas.microsoft.com/office/drawing/2014/main" id="{33F8C746-C40F-0EE9-D14D-315D945DE1D4}"/>
              </a:ext>
            </a:extLst>
          </p:cNvPr>
          <p:cNvSpPr txBox="1">
            <a:spLocks/>
          </p:cNvSpPr>
          <p:nvPr/>
        </p:nvSpPr>
        <p:spPr>
          <a:xfrm>
            <a:off x="-6817761" y="2682037"/>
            <a:ext cx="4299523" cy="20344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2000" dirty="0">
                <a:solidFill>
                  <a:schemeClr val="bg1"/>
                </a:solidFill>
              </a:rPr>
              <a:t>Indexing will be carried out via manual single-key entry, aligned to SOW requirements.</a:t>
            </a:r>
          </a:p>
          <a:p>
            <a:endParaRPr lang="en-GB" sz="1800" dirty="0">
              <a:solidFill>
                <a:schemeClr val="bg1"/>
              </a:solidFill>
            </a:endParaRPr>
          </a:p>
          <a:p>
            <a:r>
              <a:rPr lang="en-GB" sz="1800" b="1" dirty="0">
                <a:solidFill>
                  <a:schemeClr val="bg1"/>
                </a:solidFill>
              </a:rPr>
              <a:t>File Naming Convention:</a:t>
            </a:r>
          </a:p>
          <a:p>
            <a:r>
              <a:rPr lang="en-GB" sz="1800" dirty="0">
                <a:solidFill>
                  <a:schemeClr val="bg1"/>
                </a:solidFill>
              </a:rPr>
              <a:t>Field1_Field2_Field3_Field4_Field5.pdf</a:t>
            </a:r>
          </a:p>
        </p:txBody>
      </p:sp>
      <p:grpSp>
        <p:nvGrpSpPr>
          <p:cNvPr id="33" name="Group 32">
            <a:extLst>
              <a:ext uri="{FF2B5EF4-FFF2-40B4-BE49-F238E27FC236}">
                <a16:creationId xmlns:a16="http://schemas.microsoft.com/office/drawing/2014/main" id="{B53FF652-13A9-8F0B-66A1-5DAA5A34509A}"/>
              </a:ext>
            </a:extLst>
          </p:cNvPr>
          <p:cNvGrpSpPr/>
          <p:nvPr/>
        </p:nvGrpSpPr>
        <p:grpSpPr>
          <a:xfrm>
            <a:off x="16995459" y="1330203"/>
            <a:ext cx="6543388" cy="780048"/>
            <a:chOff x="5166011" y="1248285"/>
            <a:chExt cx="6543388" cy="780048"/>
          </a:xfrm>
        </p:grpSpPr>
        <p:sp>
          <p:nvSpPr>
            <p:cNvPr id="27" name="Rounded Rectangle 26">
              <a:extLst>
                <a:ext uri="{FF2B5EF4-FFF2-40B4-BE49-F238E27FC236}">
                  <a16:creationId xmlns:a16="http://schemas.microsoft.com/office/drawing/2014/main" id="{73516257-59C8-7ADF-02C5-4FC41D91F638}"/>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8" name="Text Placeholder 2">
              <a:extLst>
                <a:ext uri="{FF2B5EF4-FFF2-40B4-BE49-F238E27FC236}">
                  <a16:creationId xmlns:a16="http://schemas.microsoft.com/office/drawing/2014/main" id="{1D895ABB-C523-7168-6A20-05C8194FBCF4}"/>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1</a:t>
              </a:r>
              <a:endParaRPr lang="en-GB" sz="2000" dirty="0">
                <a:solidFill>
                  <a:schemeClr val="bg1"/>
                </a:solidFill>
              </a:endParaRPr>
            </a:p>
          </p:txBody>
        </p:sp>
        <p:sp>
          <p:nvSpPr>
            <p:cNvPr id="31" name="Rounded Rectangle 30">
              <a:extLst>
                <a:ext uri="{FF2B5EF4-FFF2-40B4-BE49-F238E27FC236}">
                  <a16:creationId xmlns:a16="http://schemas.microsoft.com/office/drawing/2014/main" id="{3CE51288-086A-33C5-BA54-6EF606A533D5}"/>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2" name="Text Placeholder 2">
              <a:extLst>
                <a:ext uri="{FF2B5EF4-FFF2-40B4-BE49-F238E27FC236}">
                  <a16:creationId xmlns:a16="http://schemas.microsoft.com/office/drawing/2014/main" id="{017F1D85-EDEE-218B-F3C2-499B4BCD77AF}"/>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Building </a:t>
              </a:r>
              <a:endParaRPr lang="en-GB" sz="2000" dirty="0">
                <a:solidFill>
                  <a:schemeClr val="bg1"/>
                </a:solidFill>
              </a:endParaRPr>
            </a:p>
          </p:txBody>
        </p:sp>
      </p:grpSp>
      <p:grpSp>
        <p:nvGrpSpPr>
          <p:cNvPr id="34" name="Group 33">
            <a:extLst>
              <a:ext uri="{FF2B5EF4-FFF2-40B4-BE49-F238E27FC236}">
                <a16:creationId xmlns:a16="http://schemas.microsoft.com/office/drawing/2014/main" id="{742B7617-9A3E-6027-82C5-AFD3E30D6281}"/>
              </a:ext>
            </a:extLst>
          </p:cNvPr>
          <p:cNvGrpSpPr/>
          <p:nvPr/>
        </p:nvGrpSpPr>
        <p:grpSpPr>
          <a:xfrm>
            <a:off x="16995459" y="2289208"/>
            <a:ext cx="6543388" cy="780048"/>
            <a:chOff x="5166011" y="1248285"/>
            <a:chExt cx="6543388" cy="780048"/>
          </a:xfrm>
        </p:grpSpPr>
        <p:sp>
          <p:nvSpPr>
            <p:cNvPr id="35" name="Rounded Rectangle 34">
              <a:extLst>
                <a:ext uri="{FF2B5EF4-FFF2-40B4-BE49-F238E27FC236}">
                  <a16:creationId xmlns:a16="http://schemas.microsoft.com/office/drawing/2014/main" id="{DFB376A6-8824-5B04-480C-80CD94FAE25E}"/>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6" name="Text Placeholder 2">
              <a:extLst>
                <a:ext uri="{FF2B5EF4-FFF2-40B4-BE49-F238E27FC236}">
                  <a16:creationId xmlns:a16="http://schemas.microsoft.com/office/drawing/2014/main" id="{23E2E59D-7315-28AF-C7E4-604321FFFF52}"/>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2</a:t>
              </a:r>
              <a:endParaRPr lang="en-GB" sz="2000" dirty="0">
                <a:solidFill>
                  <a:schemeClr val="bg1"/>
                </a:solidFill>
              </a:endParaRPr>
            </a:p>
          </p:txBody>
        </p:sp>
        <p:sp>
          <p:nvSpPr>
            <p:cNvPr id="37" name="Rounded Rectangle 36">
              <a:extLst>
                <a:ext uri="{FF2B5EF4-FFF2-40B4-BE49-F238E27FC236}">
                  <a16:creationId xmlns:a16="http://schemas.microsoft.com/office/drawing/2014/main" id="{2A7D1C9D-F83C-5863-4CC5-065390246C4C}"/>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8" name="Text Placeholder 2">
              <a:extLst>
                <a:ext uri="{FF2B5EF4-FFF2-40B4-BE49-F238E27FC236}">
                  <a16:creationId xmlns:a16="http://schemas.microsoft.com/office/drawing/2014/main" id="{E1CD7073-04BC-4EE4-EC81-77D88E3980E9}"/>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function</a:t>
              </a:r>
              <a:endParaRPr lang="en-GB" sz="2000" dirty="0">
                <a:solidFill>
                  <a:schemeClr val="bg1"/>
                </a:solidFill>
              </a:endParaRPr>
            </a:p>
          </p:txBody>
        </p:sp>
      </p:grpSp>
      <p:grpSp>
        <p:nvGrpSpPr>
          <p:cNvPr id="39" name="Group 38">
            <a:extLst>
              <a:ext uri="{FF2B5EF4-FFF2-40B4-BE49-F238E27FC236}">
                <a16:creationId xmlns:a16="http://schemas.microsoft.com/office/drawing/2014/main" id="{21BC0EAA-DBB5-044D-EA76-89726C368441}"/>
              </a:ext>
            </a:extLst>
          </p:cNvPr>
          <p:cNvGrpSpPr/>
          <p:nvPr/>
        </p:nvGrpSpPr>
        <p:grpSpPr>
          <a:xfrm>
            <a:off x="16995459" y="3239616"/>
            <a:ext cx="6543388" cy="780048"/>
            <a:chOff x="5166011" y="1248285"/>
            <a:chExt cx="6543388" cy="780048"/>
          </a:xfrm>
        </p:grpSpPr>
        <p:sp>
          <p:nvSpPr>
            <p:cNvPr id="40" name="Rounded Rectangle 39">
              <a:extLst>
                <a:ext uri="{FF2B5EF4-FFF2-40B4-BE49-F238E27FC236}">
                  <a16:creationId xmlns:a16="http://schemas.microsoft.com/office/drawing/2014/main" id="{3D893D76-C751-03A4-C2ED-75FAAB0046FD}"/>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1" name="Text Placeholder 2">
              <a:extLst>
                <a:ext uri="{FF2B5EF4-FFF2-40B4-BE49-F238E27FC236}">
                  <a16:creationId xmlns:a16="http://schemas.microsoft.com/office/drawing/2014/main" id="{2F17669D-1E16-C985-0442-78202EAA776D}"/>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3</a:t>
              </a:r>
              <a:endParaRPr lang="en-GB" sz="2000" dirty="0">
                <a:solidFill>
                  <a:schemeClr val="bg1"/>
                </a:solidFill>
              </a:endParaRPr>
            </a:p>
          </p:txBody>
        </p:sp>
        <p:sp>
          <p:nvSpPr>
            <p:cNvPr id="42" name="Rounded Rectangle 41">
              <a:extLst>
                <a:ext uri="{FF2B5EF4-FFF2-40B4-BE49-F238E27FC236}">
                  <a16:creationId xmlns:a16="http://schemas.microsoft.com/office/drawing/2014/main" id="{6C0620C0-81CB-6475-BE73-DB96DA229668}"/>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3" name="Text Placeholder 2">
              <a:extLst>
                <a:ext uri="{FF2B5EF4-FFF2-40B4-BE49-F238E27FC236}">
                  <a16:creationId xmlns:a16="http://schemas.microsoft.com/office/drawing/2014/main" id="{9AEB2083-B192-D4BE-BED4-3EFE518B03D6}"/>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title (Primary)</a:t>
              </a:r>
              <a:endParaRPr lang="en-GB" sz="2000" dirty="0">
                <a:solidFill>
                  <a:schemeClr val="bg1"/>
                </a:solidFill>
              </a:endParaRPr>
            </a:p>
          </p:txBody>
        </p:sp>
      </p:grpSp>
      <p:grpSp>
        <p:nvGrpSpPr>
          <p:cNvPr id="44" name="Group 43">
            <a:extLst>
              <a:ext uri="{FF2B5EF4-FFF2-40B4-BE49-F238E27FC236}">
                <a16:creationId xmlns:a16="http://schemas.microsoft.com/office/drawing/2014/main" id="{5F098539-02D4-785C-FD04-61E797777827}"/>
              </a:ext>
            </a:extLst>
          </p:cNvPr>
          <p:cNvGrpSpPr/>
          <p:nvPr/>
        </p:nvGrpSpPr>
        <p:grpSpPr>
          <a:xfrm>
            <a:off x="16995459" y="4183996"/>
            <a:ext cx="6543388" cy="780048"/>
            <a:chOff x="5166011" y="1248285"/>
            <a:chExt cx="6543388" cy="780048"/>
          </a:xfrm>
        </p:grpSpPr>
        <p:sp>
          <p:nvSpPr>
            <p:cNvPr id="45" name="Rounded Rectangle 44">
              <a:extLst>
                <a:ext uri="{FF2B5EF4-FFF2-40B4-BE49-F238E27FC236}">
                  <a16:creationId xmlns:a16="http://schemas.microsoft.com/office/drawing/2014/main" id="{7C5F3446-8BC4-8760-20D3-A4EACE2E2A22}"/>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6" name="Text Placeholder 2">
              <a:extLst>
                <a:ext uri="{FF2B5EF4-FFF2-40B4-BE49-F238E27FC236}">
                  <a16:creationId xmlns:a16="http://schemas.microsoft.com/office/drawing/2014/main" id="{1EE8907A-9500-7822-F910-AB47F6EA72B6}"/>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4</a:t>
              </a:r>
              <a:endParaRPr lang="en-GB" sz="2000" dirty="0">
                <a:solidFill>
                  <a:schemeClr val="bg1"/>
                </a:solidFill>
              </a:endParaRPr>
            </a:p>
          </p:txBody>
        </p:sp>
        <p:sp>
          <p:nvSpPr>
            <p:cNvPr id="47" name="Rounded Rectangle 46">
              <a:extLst>
                <a:ext uri="{FF2B5EF4-FFF2-40B4-BE49-F238E27FC236}">
                  <a16:creationId xmlns:a16="http://schemas.microsoft.com/office/drawing/2014/main" id="{39F1CAD9-A382-ED40-AA44-140AB0BEF967}"/>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8" name="Text Placeholder 2">
              <a:extLst>
                <a:ext uri="{FF2B5EF4-FFF2-40B4-BE49-F238E27FC236}">
                  <a16:creationId xmlns:a16="http://schemas.microsoft.com/office/drawing/2014/main" id="{00CC573B-E92E-CDD3-58E6-C07B9E767962}"/>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title (Secondary)</a:t>
              </a:r>
              <a:endParaRPr lang="en-GB" sz="2000" dirty="0">
                <a:solidFill>
                  <a:schemeClr val="bg1"/>
                </a:solidFill>
              </a:endParaRPr>
            </a:p>
          </p:txBody>
        </p:sp>
      </p:grpSp>
      <p:grpSp>
        <p:nvGrpSpPr>
          <p:cNvPr id="49" name="Group 48">
            <a:extLst>
              <a:ext uri="{FF2B5EF4-FFF2-40B4-BE49-F238E27FC236}">
                <a16:creationId xmlns:a16="http://schemas.microsoft.com/office/drawing/2014/main" id="{EB513845-E657-0330-9F04-6F9900FFE388}"/>
              </a:ext>
            </a:extLst>
          </p:cNvPr>
          <p:cNvGrpSpPr/>
          <p:nvPr/>
        </p:nvGrpSpPr>
        <p:grpSpPr>
          <a:xfrm>
            <a:off x="16995459" y="5128377"/>
            <a:ext cx="6543388" cy="780048"/>
            <a:chOff x="5166011" y="1248285"/>
            <a:chExt cx="6543388" cy="780048"/>
          </a:xfrm>
        </p:grpSpPr>
        <p:sp>
          <p:nvSpPr>
            <p:cNvPr id="50" name="Rounded Rectangle 49">
              <a:extLst>
                <a:ext uri="{FF2B5EF4-FFF2-40B4-BE49-F238E27FC236}">
                  <a16:creationId xmlns:a16="http://schemas.microsoft.com/office/drawing/2014/main" id="{1AE1BBDD-F51C-B732-5352-1D405BA81A41}"/>
                </a:ext>
              </a:extLst>
            </p:cNvPr>
            <p:cNvSpPr/>
            <p:nvPr/>
          </p:nvSpPr>
          <p:spPr>
            <a:xfrm>
              <a:off x="5166011" y="1248285"/>
              <a:ext cx="1392535"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1" name="Text Placeholder 2">
              <a:extLst>
                <a:ext uri="{FF2B5EF4-FFF2-40B4-BE49-F238E27FC236}">
                  <a16:creationId xmlns:a16="http://schemas.microsoft.com/office/drawing/2014/main" id="{68834495-D5D8-9992-D4FB-2AE382AB14C3}"/>
                </a:ext>
              </a:extLst>
            </p:cNvPr>
            <p:cNvSpPr txBox="1">
              <a:spLocks/>
            </p:cNvSpPr>
            <p:nvPr/>
          </p:nvSpPr>
          <p:spPr>
            <a:xfrm>
              <a:off x="5285376" y="1441073"/>
              <a:ext cx="1153803"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sz="2000" b="1" dirty="0">
                  <a:solidFill>
                    <a:schemeClr val="bg1"/>
                  </a:solidFill>
                </a:rPr>
                <a:t>Field 5</a:t>
              </a:r>
              <a:endParaRPr lang="en-GB" sz="2000" dirty="0">
                <a:solidFill>
                  <a:schemeClr val="bg1"/>
                </a:solidFill>
              </a:endParaRPr>
            </a:p>
          </p:txBody>
        </p:sp>
        <p:sp>
          <p:nvSpPr>
            <p:cNvPr id="52" name="Rounded Rectangle 51">
              <a:extLst>
                <a:ext uri="{FF2B5EF4-FFF2-40B4-BE49-F238E27FC236}">
                  <a16:creationId xmlns:a16="http://schemas.microsoft.com/office/drawing/2014/main" id="{02BF58FB-35F1-7F1C-6BF5-3D2E712F4406}"/>
                </a:ext>
              </a:extLst>
            </p:cNvPr>
            <p:cNvSpPr/>
            <p:nvPr/>
          </p:nvSpPr>
          <p:spPr>
            <a:xfrm>
              <a:off x="6694021" y="1248285"/>
              <a:ext cx="5015378" cy="780048"/>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3" name="Text Placeholder 2">
              <a:extLst>
                <a:ext uri="{FF2B5EF4-FFF2-40B4-BE49-F238E27FC236}">
                  <a16:creationId xmlns:a16="http://schemas.microsoft.com/office/drawing/2014/main" id="{20691AE0-45C1-8DCB-0189-4904E56D63A2}"/>
                </a:ext>
              </a:extLst>
            </p:cNvPr>
            <p:cNvSpPr txBox="1">
              <a:spLocks/>
            </p:cNvSpPr>
            <p:nvPr/>
          </p:nvSpPr>
          <p:spPr>
            <a:xfrm>
              <a:off x="6944892" y="1441073"/>
              <a:ext cx="4367465" cy="4110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2000" b="1" dirty="0">
                  <a:solidFill>
                    <a:schemeClr val="bg1"/>
                  </a:solidFill>
                </a:rPr>
                <a:t>Document date</a:t>
              </a:r>
              <a:endParaRPr lang="en-GB" sz="2000" dirty="0">
                <a:solidFill>
                  <a:schemeClr val="bg1"/>
                </a:solidFill>
              </a:endParaRPr>
            </a:p>
          </p:txBody>
        </p:sp>
      </p:grpSp>
      <p:sp>
        <p:nvSpPr>
          <p:cNvPr id="23" name="Title 1">
            <a:extLst>
              <a:ext uri="{FF2B5EF4-FFF2-40B4-BE49-F238E27FC236}">
                <a16:creationId xmlns:a16="http://schemas.microsoft.com/office/drawing/2014/main" id="{BC36CA93-8565-9CD7-AAFC-8FBF822A6689}"/>
              </a:ext>
            </a:extLst>
          </p:cNvPr>
          <p:cNvSpPr txBox="1">
            <a:spLocks/>
          </p:cNvSpPr>
          <p:nvPr/>
        </p:nvSpPr>
        <p:spPr>
          <a:xfrm>
            <a:off x="7085603" y="1008587"/>
            <a:ext cx="4308001" cy="13613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Raleway" pitchFamily="2" charset="77"/>
              </a:rPr>
              <a:t>Flow AI   Quality Checks</a:t>
            </a:r>
          </a:p>
        </p:txBody>
      </p:sp>
      <p:sp>
        <p:nvSpPr>
          <p:cNvPr id="24" name="Text Placeholder 2">
            <a:extLst>
              <a:ext uri="{FF2B5EF4-FFF2-40B4-BE49-F238E27FC236}">
                <a16:creationId xmlns:a16="http://schemas.microsoft.com/office/drawing/2014/main" id="{37C78780-C512-6219-A16A-C8F07C25FB39}"/>
              </a:ext>
            </a:extLst>
          </p:cNvPr>
          <p:cNvSpPr txBox="1">
            <a:spLocks/>
          </p:cNvSpPr>
          <p:nvPr/>
        </p:nvSpPr>
        <p:spPr>
          <a:xfrm>
            <a:off x="7094082" y="2488027"/>
            <a:ext cx="4416531" cy="324423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solidFill>
                  <a:schemeClr val="bg1"/>
                </a:solidFill>
              </a:rPr>
              <a:t>Each scanned image is initially quality checked as it is being scanned by the scanning specialist. Digital unitisation is automatically conducted by Flow AI’s capture suite platform using the batch and transaction header sheets added during the preparation process.</a:t>
            </a:r>
          </a:p>
          <a:p>
            <a:endParaRPr lang="en-GB" sz="1600" dirty="0">
              <a:solidFill>
                <a:schemeClr val="bg1"/>
              </a:solidFill>
            </a:endParaRPr>
          </a:p>
          <a:p>
            <a:r>
              <a:rPr lang="en-GB" sz="1600" dirty="0">
                <a:solidFill>
                  <a:schemeClr val="bg1"/>
                </a:solidFill>
              </a:rPr>
              <a:t>Following the completion of the scanning and unitisation process, documents will undergo an image and record quality check by a Flow AI scanning specialist. The following information is looked for during the image quality check processes.</a:t>
            </a:r>
          </a:p>
        </p:txBody>
      </p:sp>
      <p:sp>
        <p:nvSpPr>
          <p:cNvPr id="26" name="Oval 25">
            <a:extLst>
              <a:ext uri="{FF2B5EF4-FFF2-40B4-BE49-F238E27FC236}">
                <a16:creationId xmlns:a16="http://schemas.microsoft.com/office/drawing/2014/main" id="{9E902C91-DA7C-9F56-90C7-69D8CE58DA1B}"/>
              </a:ext>
            </a:extLst>
          </p:cNvPr>
          <p:cNvSpPr/>
          <p:nvPr/>
        </p:nvSpPr>
        <p:spPr>
          <a:xfrm>
            <a:off x="1364133" y="1522991"/>
            <a:ext cx="4317008" cy="4317008"/>
          </a:xfrm>
          <a:prstGeom prst="ellipse">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F54EE298-5F52-259C-B4A0-3849B803EAC9}"/>
              </a:ext>
            </a:extLst>
          </p:cNvPr>
          <p:cNvSpPr/>
          <p:nvPr/>
        </p:nvSpPr>
        <p:spPr>
          <a:xfrm>
            <a:off x="2889400" y="1260736"/>
            <a:ext cx="126647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8023C055-5438-5113-6BBB-F09F6A06ED39}"/>
              </a:ext>
            </a:extLst>
          </p:cNvPr>
          <p:cNvSpPr txBox="1">
            <a:spLocks/>
          </p:cNvSpPr>
          <p:nvPr/>
        </p:nvSpPr>
        <p:spPr>
          <a:xfrm>
            <a:off x="3008765" y="1346366"/>
            <a:ext cx="1049354" cy="4549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Combined records</a:t>
            </a:r>
            <a:endParaRPr lang="en-GB" dirty="0">
              <a:solidFill>
                <a:schemeClr val="bg1"/>
              </a:solidFill>
            </a:endParaRPr>
          </a:p>
        </p:txBody>
      </p:sp>
      <p:sp>
        <p:nvSpPr>
          <p:cNvPr id="56" name="Rounded Rectangle 55">
            <a:extLst>
              <a:ext uri="{FF2B5EF4-FFF2-40B4-BE49-F238E27FC236}">
                <a16:creationId xmlns:a16="http://schemas.microsoft.com/office/drawing/2014/main" id="{0437A93F-F068-D4F5-CFC6-A5D5298674B5}"/>
              </a:ext>
            </a:extLst>
          </p:cNvPr>
          <p:cNvSpPr/>
          <p:nvPr/>
        </p:nvSpPr>
        <p:spPr>
          <a:xfrm>
            <a:off x="4508720" y="2012762"/>
            <a:ext cx="126647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7" name="Text Placeholder 2">
            <a:extLst>
              <a:ext uri="{FF2B5EF4-FFF2-40B4-BE49-F238E27FC236}">
                <a16:creationId xmlns:a16="http://schemas.microsoft.com/office/drawing/2014/main" id="{1F764D7A-43F6-1A24-65A7-C93FE0A20F05}"/>
              </a:ext>
            </a:extLst>
          </p:cNvPr>
          <p:cNvSpPr txBox="1">
            <a:spLocks/>
          </p:cNvSpPr>
          <p:nvPr/>
        </p:nvSpPr>
        <p:spPr>
          <a:xfrm>
            <a:off x="4628085" y="2098392"/>
            <a:ext cx="1049354" cy="4549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Missing pages</a:t>
            </a:r>
            <a:endParaRPr lang="en-GB" dirty="0">
              <a:solidFill>
                <a:schemeClr val="bg1"/>
              </a:solidFill>
            </a:endParaRPr>
          </a:p>
        </p:txBody>
      </p:sp>
      <p:sp>
        <p:nvSpPr>
          <p:cNvPr id="58" name="Rounded Rectangle 57">
            <a:extLst>
              <a:ext uri="{FF2B5EF4-FFF2-40B4-BE49-F238E27FC236}">
                <a16:creationId xmlns:a16="http://schemas.microsoft.com/office/drawing/2014/main" id="{F8C2B196-6078-CAF2-4A1E-2A9457E241F9}"/>
              </a:ext>
            </a:extLst>
          </p:cNvPr>
          <p:cNvSpPr/>
          <p:nvPr/>
        </p:nvSpPr>
        <p:spPr>
          <a:xfrm>
            <a:off x="1287578" y="2012762"/>
            <a:ext cx="126647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9" name="Text Placeholder 2">
            <a:extLst>
              <a:ext uri="{FF2B5EF4-FFF2-40B4-BE49-F238E27FC236}">
                <a16:creationId xmlns:a16="http://schemas.microsoft.com/office/drawing/2014/main" id="{7D14212A-75A1-E4E8-0822-E7D697983408}"/>
              </a:ext>
            </a:extLst>
          </p:cNvPr>
          <p:cNvSpPr txBox="1">
            <a:spLocks/>
          </p:cNvSpPr>
          <p:nvPr/>
        </p:nvSpPr>
        <p:spPr>
          <a:xfrm>
            <a:off x="1406943" y="2194778"/>
            <a:ext cx="1049354" cy="24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Other</a:t>
            </a:r>
            <a:endParaRPr lang="en-GB" dirty="0">
              <a:solidFill>
                <a:schemeClr val="bg1"/>
              </a:solidFill>
            </a:endParaRPr>
          </a:p>
        </p:txBody>
      </p:sp>
      <p:sp>
        <p:nvSpPr>
          <p:cNvPr id="60" name="Rounded Rectangle 59">
            <a:extLst>
              <a:ext uri="{FF2B5EF4-FFF2-40B4-BE49-F238E27FC236}">
                <a16:creationId xmlns:a16="http://schemas.microsoft.com/office/drawing/2014/main" id="{D43CEE69-9B8D-0445-98ED-8674B1B354D4}"/>
              </a:ext>
            </a:extLst>
          </p:cNvPr>
          <p:cNvSpPr/>
          <p:nvPr/>
        </p:nvSpPr>
        <p:spPr>
          <a:xfrm>
            <a:off x="672251" y="3055745"/>
            <a:ext cx="149774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1" name="Text Placeholder 2">
            <a:extLst>
              <a:ext uri="{FF2B5EF4-FFF2-40B4-BE49-F238E27FC236}">
                <a16:creationId xmlns:a16="http://schemas.microsoft.com/office/drawing/2014/main" id="{462BC5C7-3BAC-9CF3-C7F6-073200AB7E07}"/>
              </a:ext>
            </a:extLst>
          </p:cNvPr>
          <p:cNvSpPr txBox="1">
            <a:spLocks/>
          </p:cNvSpPr>
          <p:nvPr/>
        </p:nvSpPr>
        <p:spPr>
          <a:xfrm>
            <a:off x="738215" y="3155469"/>
            <a:ext cx="1364228" cy="4267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Folds or </a:t>
            </a:r>
            <a:r>
              <a:rPr lang="en-GB" b="1" dirty="0" err="1">
                <a:solidFill>
                  <a:schemeClr val="bg1"/>
                </a:solidFill>
              </a:rPr>
              <a:t>post-it</a:t>
            </a:r>
            <a:r>
              <a:rPr lang="en-GB" b="1" dirty="0">
                <a:solidFill>
                  <a:schemeClr val="bg1"/>
                </a:solidFill>
              </a:rPr>
              <a:t> notes on docs</a:t>
            </a:r>
            <a:endParaRPr lang="en-GB" dirty="0">
              <a:solidFill>
                <a:schemeClr val="bg1"/>
              </a:solidFill>
            </a:endParaRPr>
          </a:p>
        </p:txBody>
      </p:sp>
      <p:sp>
        <p:nvSpPr>
          <p:cNvPr id="64" name="Rounded Rectangle 63">
            <a:extLst>
              <a:ext uri="{FF2B5EF4-FFF2-40B4-BE49-F238E27FC236}">
                <a16:creationId xmlns:a16="http://schemas.microsoft.com/office/drawing/2014/main" id="{F8237E5C-AAC9-6D08-61A8-10DBFD951201}"/>
              </a:ext>
            </a:extLst>
          </p:cNvPr>
          <p:cNvSpPr/>
          <p:nvPr/>
        </p:nvSpPr>
        <p:spPr>
          <a:xfrm>
            <a:off x="4909926" y="3055745"/>
            <a:ext cx="149774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5" name="Text Placeholder 2">
            <a:extLst>
              <a:ext uri="{FF2B5EF4-FFF2-40B4-BE49-F238E27FC236}">
                <a16:creationId xmlns:a16="http://schemas.microsoft.com/office/drawing/2014/main" id="{61E49095-DEB1-42CD-B826-671109CE7387}"/>
              </a:ext>
            </a:extLst>
          </p:cNvPr>
          <p:cNvSpPr txBox="1">
            <a:spLocks/>
          </p:cNvSpPr>
          <p:nvPr/>
        </p:nvSpPr>
        <p:spPr>
          <a:xfrm>
            <a:off x="5011515" y="3155469"/>
            <a:ext cx="1319224" cy="4267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Lack of section splitters</a:t>
            </a:r>
            <a:endParaRPr lang="en-GB" dirty="0">
              <a:solidFill>
                <a:schemeClr val="bg1"/>
              </a:solidFill>
            </a:endParaRPr>
          </a:p>
        </p:txBody>
      </p:sp>
      <p:sp>
        <p:nvSpPr>
          <p:cNvPr id="66" name="Rounded Rectangle 65">
            <a:extLst>
              <a:ext uri="{FF2B5EF4-FFF2-40B4-BE49-F238E27FC236}">
                <a16:creationId xmlns:a16="http://schemas.microsoft.com/office/drawing/2014/main" id="{694C38AF-B126-AE66-4271-D590B6DE6C20}"/>
              </a:ext>
            </a:extLst>
          </p:cNvPr>
          <p:cNvSpPr/>
          <p:nvPr/>
        </p:nvSpPr>
        <p:spPr>
          <a:xfrm>
            <a:off x="4790982" y="4099140"/>
            <a:ext cx="126647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7" name="Text Placeholder 2">
            <a:extLst>
              <a:ext uri="{FF2B5EF4-FFF2-40B4-BE49-F238E27FC236}">
                <a16:creationId xmlns:a16="http://schemas.microsoft.com/office/drawing/2014/main" id="{0B775F44-F1B0-CEDB-B6DD-D8BC5B799000}"/>
              </a:ext>
            </a:extLst>
          </p:cNvPr>
          <p:cNvSpPr txBox="1">
            <a:spLocks/>
          </p:cNvSpPr>
          <p:nvPr/>
        </p:nvSpPr>
        <p:spPr>
          <a:xfrm>
            <a:off x="4910347" y="4184770"/>
            <a:ext cx="1049354" cy="4549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Double scans</a:t>
            </a:r>
            <a:endParaRPr lang="en-GB" dirty="0">
              <a:solidFill>
                <a:schemeClr val="bg1"/>
              </a:solidFill>
            </a:endParaRPr>
          </a:p>
        </p:txBody>
      </p:sp>
      <p:sp>
        <p:nvSpPr>
          <p:cNvPr id="68" name="Rounded Rectangle 67">
            <a:extLst>
              <a:ext uri="{FF2B5EF4-FFF2-40B4-BE49-F238E27FC236}">
                <a16:creationId xmlns:a16="http://schemas.microsoft.com/office/drawing/2014/main" id="{C1372009-DA50-A514-7A02-FA41E39616CC}"/>
              </a:ext>
            </a:extLst>
          </p:cNvPr>
          <p:cNvSpPr/>
          <p:nvPr/>
        </p:nvSpPr>
        <p:spPr>
          <a:xfrm>
            <a:off x="1005728" y="4099140"/>
            <a:ext cx="1266474"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9" name="Text Placeholder 2">
            <a:extLst>
              <a:ext uri="{FF2B5EF4-FFF2-40B4-BE49-F238E27FC236}">
                <a16:creationId xmlns:a16="http://schemas.microsoft.com/office/drawing/2014/main" id="{527C8449-DF80-DA27-F06F-02180DB1D82B}"/>
              </a:ext>
            </a:extLst>
          </p:cNvPr>
          <p:cNvSpPr txBox="1">
            <a:spLocks/>
          </p:cNvSpPr>
          <p:nvPr/>
        </p:nvSpPr>
        <p:spPr>
          <a:xfrm>
            <a:off x="1065410" y="4196802"/>
            <a:ext cx="1147109" cy="4441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Poor quality scans</a:t>
            </a:r>
            <a:endParaRPr lang="en-GB" dirty="0">
              <a:solidFill>
                <a:schemeClr val="bg1"/>
              </a:solidFill>
            </a:endParaRPr>
          </a:p>
        </p:txBody>
      </p:sp>
      <p:sp>
        <p:nvSpPr>
          <p:cNvPr id="70" name="Rounded Rectangle 69">
            <a:extLst>
              <a:ext uri="{FF2B5EF4-FFF2-40B4-BE49-F238E27FC236}">
                <a16:creationId xmlns:a16="http://schemas.microsoft.com/office/drawing/2014/main" id="{74977F38-506C-1AAE-7D84-C01DC5864A5B}"/>
              </a:ext>
            </a:extLst>
          </p:cNvPr>
          <p:cNvSpPr/>
          <p:nvPr/>
        </p:nvSpPr>
        <p:spPr>
          <a:xfrm>
            <a:off x="1769341" y="5137294"/>
            <a:ext cx="1377712"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1" name="Text Placeholder 2">
            <a:extLst>
              <a:ext uri="{FF2B5EF4-FFF2-40B4-BE49-F238E27FC236}">
                <a16:creationId xmlns:a16="http://schemas.microsoft.com/office/drawing/2014/main" id="{A0778E8B-0A9F-153E-DE0B-AC5F73A6F5BF}"/>
              </a:ext>
            </a:extLst>
          </p:cNvPr>
          <p:cNvSpPr txBox="1">
            <a:spLocks/>
          </p:cNvSpPr>
          <p:nvPr/>
        </p:nvSpPr>
        <p:spPr>
          <a:xfrm>
            <a:off x="1807775" y="5234956"/>
            <a:ext cx="1300844" cy="4441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Skewed or rotated image</a:t>
            </a:r>
            <a:endParaRPr lang="en-GB" dirty="0">
              <a:solidFill>
                <a:schemeClr val="bg1"/>
              </a:solidFill>
            </a:endParaRPr>
          </a:p>
        </p:txBody>
      </p:sp>
      <p:sp>
        <p:nvSpPr>
          <p:cNvPr id="74" name="Rounded Rectangle 73">
            <a:extLst>
              <a:ext uri="{FF2B5EF4-FFF2-40B4-BE49-F238E27FC236}">
                <a16:creationId xmlns:a16="http://schemas.microsoft.com/office/drawing/2014/main" id="{02C7C2B2-3E4D-B652-5F20-E20832C2109F}"/>
              </a:ext>
            </a:extLst>
          </p:cNvPr>
          <p:cNvSpPr/>
          <p:nvPr/>
        </p:nvSpPr>
        <p:spPr>
          <a:xfrm>
            <a:off x="3891440" y="5137294"/>
            <a:ext cx="1377712" cy="626168"/>
          </a:xfrm>
          <a:prstGeom prst="roundRect">
            <a:avLst>
              <a:gd name="adj" fmla="val 28767"/>
            </a:avLst>
          </a:prstGeom>
          <a:solidFill>
            <a:schemeClr val="accent1">
              <a:lumMod val="40000"/>
              <a:lumOff val="60000"/>
            </a:schemeClr>
          </a:solid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5" name="Text Placeholder 2">
            <a:extLst>
              <a:ext uri="{FF2B5EF4-FFF2-40B4-BE49-F238E27FC236}">
                <a16:creationId xmlns:a16="http://schemas.microsoft.com/office/drawing/2014/main" id="{864CBB04-C503-0DFD-C727-CD61D1D2A315}"/>
              </a:ext>
            </a:extLst>
          </p:cNvPr>
          <p:cNvSpPr txBox="1">
            <a:spLocks/>
          </p:cNvSpPr>
          <p:nvPr/>
        </p:nvSpPr>
        <p:spPr>
          <a:xfrm>
            <a:off x="3929874" y="5234956"/>
            <a:ext cx="1300844" cy="4441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00000"/>
              </a:lnSpc>
              <a:spcBef>
                <a:spcPts val="0"/>
              </a:spcBef>
            </a:pPr>
            <a:r>
              <a:rPr lang="en-GB" b="1" dirty="0">
                <a:solidFill>
                  <a:schemeClr val="bg1"/>
                </a:solidFill>
              </a:rPr>
              <a:t>Too light/dark images</a:t>
            </a:r>
            <a:endParaRPr lang="en-GB" dirty="0">
              <a:solidFill>
                <a:schemeClr val="bg1"/>
              </a:solidFill>
            </a:endParaRPr>
          </a:p>
        </p:txBody>
      </p:sp>
    </p:spTree>
    <p:extLst>
      <p:ext uri="{BB962C8B-B14F-4D97-AF65-F5344CB8AC3E}">
        <p14:creationId xmlns:p14="http://schemas.microsoft.com/office/powerpoint/2010/main" val="12746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9945-0A7D-FBD6-CB56-37A87304E1F2}"/>
            </a:ext>
          </a:extLst>
        </p:cNvPr>
        <p:cNvGrpSpPr/>
        <p:nvPr/>
      </p:nvGrpSpPr>
      <p:grpSpPr>
        <a:xfrm>
          <a:off x="0" y="0"/>
          <a:ext cx="0" cy="0"/>
          <a:chOff x="0" y="0"/>
          <a:chExt cx="0" cy="0"/>
        </a:xfrm>
      </p:grpSpPr>
      <p:pic>
        <p:nvPicPr>
          <p:cNvPr id="24" name="Picture 23" descr="A blue outline of a spiral&#10;&#10;AI-generated content may be incorrect.">
            <a:extLst>
              <a:ext uri="{FF2B5EF4-FFF2-40B4-BE49-F238E27FC236}">
                <a16:creationId xmlns:a16="http://schemas.microsoft.com/office/drawing/2014/main" id="{009E53F3-765A-E0B2-EA85-0B05D1D76D97}"/>
              </a:ext>
            </a:extLst>
          </p:cNvPr>
          <p:cNvPicPr>
            <a:picLocks noChangeAspect="1"/>
          </p:cNvPicPr>
          <p:nvPr/>
        </p:nvPicPr>
        <p:blipFill>
          <a:blip r:embed="rId2"/>
          <a:stretch>
            <a:fillRect/>
          </a:stretch>
        </p:blipFill>
        <p:spPr>
          <a:xfrm>
            <a:off x="7470237" y="-713948"/>
            <a:ext cx="3359666" cy="3445811"/>
          </a:xfrm>
          <a:prstGeom prst="rect">
            <a:avLst/>
          </a:prstGeom>
        </p:spPr>
      </p:pic>
      <p:pic>
        <p:nvPicPr>
          <p:cNvPr id="25" name="Picture 24" descr="A black and blue logo&#10;&#10;AI-generated content may be incorrect.">
            <a:extLst>
              <a:ext uri="{FF2B5EF4-FFF2-40B4-BE49-F238E27FC236}">
                <a16:creationId xmlns:a16="http://schemas.microsoft.com/office/drawing/2014/main" id="{70B5FD14-9074-34B1-8FED-1475519DAB70}"/>
              </a:ext>
            </a:extLst>
          </p:cNvPr>
          <p:cNvPicPr>
            <a:picLocks noChangeAspect="1"/>
          </p:cNvPicPr>
          <p:nvPr/>
        </p:nvPicPr>
        <p:blipFill>
          <a:blip r:embed="rId3"/>
          <a:stretch>
            <a:fillRect/>
          </a:stretch>
        </p:blipFill>
        <p:spPr>
          <a:xfrm>
            <a:off x="7812531" y="5300722"/>
            <a:ext cx="2240536" cy="2297985"/>
          </a:xfrm>
          <a:prstGeom prst="rect">
            <a:avLst/>
          </a:prstGeom>
        </p:spPr>
      </p:pic>
      <p:sp>
        <p:nvSpPr>
          <p:cNvPr id="42" name="Title 1">
            <a:extLst>
              <a:ext uri="{FF2B5EF4-FFF2-40B4-BE49-F238E27FC236}">
                <a16:creationId xmlns:a16="http://schemas.microsoft.com/office/drawing/2014/main" id="{5CC9D27A-FE39-0145-E4DE-0C0897474B9C}"/>
              </a:ext>
            </a:extLst>
          </p:cNvPr>
          <p:cNvSpPr>
            <a:spLocks noGrp="1"/>
          </p:cNvSpPr>
          <p:nvPr>
            <p:ph type="title"/>
          </p:nvPr>
        </p:nvSpPr>
        <p:spPr>
          <a:xfrm>
            <a:off x="491079" y="1720227"/>
            <a:ext cx="10476030" cy="480905"/>
          </a:xfrm>
        </p:spPr>
        <p:txBody>
          <a:bodyPr>
            <a:normAutofit fontScale="90000"/>
          </a:bodyPr>
          <a:lstStyle/>
          <a:p>
            <a:r>
              <a:rPr lang="en-US" dirty="0">
                <a:solidFill>
                  <a:schemeClr val="tx2"/>
                </a:solidFill>
              </a:rPr>
              <a:t>Digital transfer</a:t>
            </a:r>
          </a:p>
        </p:txBody>
      </p:sp>
      <p:sp>
        <p:nvSpPr>
          <p:cNvPr id="43" name="Text Placeholder 2">
            <a:extLst>
              <a:ext uri="{FF2B5EF4-FFF2-40B4-BE49-F238E27FC236}">
                <a16:creationId xmlns:a16="http://schemas.microsoft.com/office/drawing/2014/main" id="{95F57E81-6846-E9D4-226F-B6B323E05652}"/>
              </a:ext>
            </a:extLst>
          </p:cNvPr>
          <p:cNvSpPr txBox="1">
            <a:spLocks/>
          </p:cNvSpPr>
          <p:nvPr/>
        </p:nvSpPr>
        <p:spPr>
          <a:xfrm>
            <a:off x="491079" y="2368511"/>
            <a:ext cx="9093280" cy="3240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All validated outputs will be:</a:t>
            </a:r>
          </a:p>
        </p:txBody>
      </p:sp>
      <p:grpSp>
        <p:nvGrpSpPr>
          <p:cNvPr id="5" name="Group 4">
            <a:extLst>
              <a:ext uri="{FF2B5EF4-FFF2-40B4-BE49-F238E27FC236}">
                <a16:creationId xmlns:a16="http://schemas.microsoft.com/office/drawing/2014/main" id="{217111D9-A9B0-1078-11A0-8863A7615D57}"/>
              </a:ext>
            </a:extLst>
          </p:cNvPr>
          <p:cNvGrpSpPr/>
          <p:nvPr/>
        </p:nvGrpSpPr>
        <p:grpSpPr>
          <a:xfrm>
            <a:off x="581468" y="2994935"/>
            <a:ext cx="3359666" cy="1692992"/>
            <a:chOff x="581468" y="2994935"/>
            <a:chExt cx="3359666" cy="1692992"/>
          </a:xfrm>
        </p:grpSpPr>
        <p:grpSp>
          <p:nvGrpSpPr>
            <p:cNvPr id="72" name="Group 71">
              <a:extLst>
                <a:ext uri="{FF2B5EF4-FFF2-40B4-BE49-F238E27FC236}">
                  <a16:creationId xmlns:a16="http://schemas.microsoft.com/office/drawing/2014/main" id="{B2BB41AB-B1DD-4722-B9A2-3EDDC0293F28}"/>
                </a:ext>
              </a:extLst>
            </p:cNvPr>
            <p:cNvGrpSpPr/>
            <p:nvPr/>
          </p:nvGrpSpPr>
          <p:grpSpPr>
            <a:xfrm>
              <a:off x="581468" y="2994935"/>
              <a:ext cx="3359666" cy="1692992"/>
              <a:chOff x="581468" y="2994935"/>
              <a:chExt cx="3359666" cy="1692992"/>
            </a:xfrm>
          </p:grpSpPr>
          <p:sp>
            <p:nvSpPr>
              <p:cNvPr id="45" name="Rounded Rectangle 44">
                <a:extLst>
                  <a:ext uri="{FF2B5EF4-FFF2-40B4-BE49-F238E27FC236}">
                    <a16:creationId xmlns:a16="http://schemas.microsoft.com/office/drawing/2014/main" id="{8A03141F-940A-E7DD-3DDC-D57DC6743C96}"/>
                  </a:ext>
                </a:extLst>
              </p:cNvPr>
              <p:cNvSpPr/>
              <p:nvPr/>
            </p:nvSpPr>
            <p:spPr>
              <a:xfrm>
                <a:off x="581468"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3" name="Text Placeholder 2">
                <a:extLst>
                  <a:ext uri="{FF2B5EF4-FFF2-40B4-BE49-F238E27FC236}">
                    <a16:creationId xmlns:a16="http://schemas.microsoft.com/office/drawing/2014/main" id="{09EE7BF8-490D-20F1-F539-F7749F7B8DDF}"/>
                  </a:ext>
                </a:extLst>
              </p:cNvPr>
              <p:cNvSpPr txBox="1">
                <a:spLocks/>
              </p:cNvSpPr>
              <p:nvPr/>
            </p:nvSpPr>
            <p:spPr>
              <a:xfrm>
                <a:off x="838945" y="3884721"/>
                <a:ext cx="2876711"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Delivered directly into your internal systems</a:t>
                </a:r>
              </a:p>
            </p:txBody>
          </p:sp>
        </p:grpSp>
        <p:pic>
          <p:nvPicPr>
            <p:cNvPr id="4" name="Picture 3">
              <a:extLst>
                <a:ext uri="{FF2B5EF4-FFF2-40B4-BE49-F238E27FC236}">
                  <a16:creationId xmlns:a16="http://schemas.microsoft.com/office/drawing/2014/main" id="{279267E1-A4C4-2007-2A3C-317420EDA013}"/>
                </a:ext>
              </a:extLst>
            </p:cNvPr>
            <p:cNvPicPr>
              <a:picLocks noChangeAspect="1"/>
            </p:cNvPicPr>
            <p:nvPr/>
          </p:nvPicPr>
          <p:blipFill>
            <a:blip r:embed="rId4"/>
            <a:srcRect/>
            <a:stretch/>
          </p:blipFill>
          <p:spPr>
            <a:xfrm>
              <a:off x="922922" y="3233250"/>
              <a:ext cx="487859" cy="487859"/>
            </a:xfrm>
            <a:prstGeom prst="rect">
              <a:avLst/>
            </a:prstGeom>
          </p:spPr>
        </p:pic>
      </p:grpSp>
      <p:grpSp>
        <p:nvGrpSpPr>
          <p:cNvPr id="12" name="Group 11">
            <a:extLst>
              <a:ext uri="{FF2B5EF4-FFF2-40B4-BE49-F238E27FC236}">
                <a16:creationId xmlns:a16="http://schemas.microsoft.com/office/drawing/2014/main" id="{E79568B1-48A2-B551-E156-3B85C1A60759}"/>
              </a:ext>
            </a:extLst>
          </p:cNvPr>
          <p:cNvGrpSpPr/>
          <p:nvPr/>
        </p:nvGrpSpPr>
        <p:grpSpPr>
          <a:xfrm>
            <a:off x="4336049" y="2994935"/>
            <a:ext cx="3359666" cy="1692992"/>
            <a:chOff x="4336049" y="2994935"/>
            <a:chExt cx="3359666" cy="1692992"/>
          </a:xfrm>
        </p:grpSpPr>
        <p:sp>
          <p:nvSpPr>
            <p:cNvPr id="44" name="TextBox 43">
              <a:extLst>
                <a:ext uri="{FF2B5EF4-FFF2-40B4-BE49-F238E27FC236}">
                  <a16:creationId xmlns:a16="http://schemas.microsoft.com/office/drawing/2014/main" id="{548A76B9-9CBB-B580-EB9D-7262C5548B2C}"/>
                </a:ext>
              </a:extLst>
            </p:cNvPr>
            <p:cNvSpPr txBox="1"/>
            <p:nvPr/>
          </p:nvSpPr>
          <p:spPr>
            <a:xfrm>
              <a:off x="4736892" y="3327816"/>
              <a:ext cx="184731" cy="369332"/>
            </a:xfrm>
            <a:prstGeom prst="rect">
              <a:avLst/>
            </a:prstGeom>
            <a:noFill/>
          </p:spPr>
          <p:txBody>
            <a:bodyPr wrap="none" rtlCol="0">
              <a:spAutoFit/>
            </a:bodyPr>
            <a:lstStyle/>
            <a:p>
              <a:endParaRPr lang="en-US" dirty="0"/>
            </a:p>
          </p:txBody>
        </p:sp>
        <p:sp>
          <p:nvSpPr>
            <p:cNvPr id="9" name="Rounded Rectangle 8">
              <a:extLst>
                <a:ext uri="{FF2B5EF4-FFF2-40B4-BE49-F238E27FC236}">
                  <a16:creationId xmlns:a16="http://schemas.microsoft.com/office/drawing/2014/main" id="{07307779-DD4E-6269-0BA4-6BB2B8906FCE}"/>
                </a:ext>
              </a:extLst>
            </p:cNvPr>
            <p:cNvSpPr/>
            <p:nvPr/>
          </p:nvSpPr>
          <p:spPr>
            <a:xfrm>
              <a:off x="4336049"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14B028ED-5000-12DC-DFE8-9E0C774586A2}"/>
                </a:ext>
              </a:extLst>
            </p:cNvPr>
            <p:cNvSpPr txBox="1">
              <a:spLocks/>
            </p:cNvSpPr>
            <p:nvPr/>
          </p:nvSpPr>
          <p:spPr>
            <a:xfrm>
              <a:off x="4593526" y="3884721"/>
              <a:ext cx="2876711"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Structured according to agreed folder hierarchy</a:t>
              </a:r>
            </a:p>
          </p:txBody>
        </p:sp>
        <p:pic>
          <p:nvPicPr>
            <p:cNvPr id="11" name="Picture 10">
              <a:extLst>
                <a:ext uri="{FF2B5EF4-FFF2-40B4-BE49-F238E27FC236}">
                  <a16:creationId xmlns:a16="http://schemas.microsoft.com/office/drawing/2014/main" id="{A48898CE-8EA2-7054-15FE-71858DC61F23}"/>
                </a:ext>
              </a:extLst>
            </p:cNvPr>
            <p:cNvPicPr>
              <a:picLocks noChangeAspect="1"/>
            </p:cNvPicPr>
            <p:nvPr/>
          </p:nvPicPr>
          <p:blipFill>
            <a:blip r:embed="rId5"/>
            <a:srcRect/>
            <a:stretch/>
          </p:blipFill>
          <p:spPr>
            <a:xfrm>
              <a:off x="4677694" y="3235360"/>
              <a:ext cx="487858" cy="483637"/>
            </a:xfrm>
            <a:prstGeom prst="rect">
              <a:avLst/>
            </a:prstGeom>
          </p:spPr>
        </p:pic>
      </p:grpSp>
      <p:grpSp>
        <p:nvGrpSpPr>
          <p:cNvPr id="21" name="Group 20">
            <a:extLst>
              <a:ext uri="{FF2B5EF4-FFF2-40B4-BE49-F238E27FC236}">
                <a16:creationId xmlns:a16="http://schemas.microsoft.com/office/drawing/2014/main" id="{2309AF4E-4315-3B34-7E71-EDD8F34C45E7}"/>
              </a:ext>
            </a:extLst>
          </p:cNvPr>
          <p:cNvGrpSpPr/>
          <p:nvPr/>
        </p:nvGrpSpPr>
        <p:grpSpPr>
          <a:xfrm>
            <a:off x="8097782" y="2994935"/>
            <a:ext cx="3359666" cy="1692992"/>
            <a:chOff x="8097782" y="2994935"/>
            <a:chExt cx="3359666" cy="1692992"/>
          </a:xfrm>
        </p:grpSpPr>
        <p:sp>
          <p:nvSpPr>
            <p:cNvPr id="16" name="TextBox 15">
              <a:extLst>
                <a:ext uri="{FF2B5EF4-FFF2-40B4-BE49-F238E27FC236}">
                  <a16:creationId xmlns:a16="http://schemas.microsoft.com/office/drawing/2014/main" id="{890FC6E5-CC0E-89EA-2FA5-CA33DE305620}"/>
                </a:ext>
              </a:extLst>
            </p:cNvPr>
            <p:cNvSpPr txBox="1"/>
            <p:nvPr/>
          </p:nvSpPr>
          <p:spPr>
            <a:xfrm>
              <a:off x="8498625" y="3327816"/>
              <a:ext cx="184731" cy="369332"/>
            </a:xfrm>
            <a:prstGeom prst="rect">
              <a:avLst/>
            </a:prstGeom>
            <a:noFill/>
          </p:spPr>
          <p:txBody>
            <a:bodyPr wrap="none" rtlCol="0">
              <a:spAutoFit/>
            </a:bodyPr>
            <a:lstStyle/>
            <a:p>
              <a:endParaRPr lang="en-US" dirty="0"/>
            </a:p>
          </p:txBody>
        </p:sp>
        <p:sp>
          <p:nvSpPr>
            <p:cNvPr id="17" name="Rounded Rectangle 16">
              <a:extLst>
                <a:ext uri="{FF2B5EF4-FFF2-40B4-BE49-F238E27FC236}">
                  <a16:creationId xmlns:a16="http://schemas.microsoft.com/office/drawing/2014/main" id="{79F98BA9-969E-16E6-CC6E-AE9C30A3724D}"/>
                </a:ext>
              </a:extLst>
            </p:cNvPr>
            <p:cNvSpPr/>
            <p:nvPr/>
          </p:nvSpPr>
          <p:spPr>
            <a:xfrm>
              <a:off x="8097782"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C2D84984-6B2D-6D56-1225-5D6ED7751DFF}"/>
                </a:ext>
              </a:extLst>
            </p:cNvPr>
            <p:cNvSpPr txBox="1">
              <a:spLocks/>
            </p:cNvSpPr>
            <p:nvPr/>
          </p:nvSpPr>
          <p:spPr>
            <a:xfrm>
              <a:off x="8355259" y="3894776"/>
              <a:ext cx="2876711" cy="72850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Uploaded on a batch completion basis</a:t>
              </a:r>
            </a:p>
          </p:txBody>
        </p:sp>
        <p:pic>
          <p:nvPicPr>
            <p:cNvPr id="20" name="Picture 19">
              <a:extLst>
                <a:ext uri="{FF2B5EF4-FFF2-40B4-BE49-F238E27FC236}">
                  <a16:creationId xmlns:a16="http://schemas.microsoft.com/office/drawing/2014/main" id="{2988EF8B-81E0-6E34-D328-C186CC8303D1}"/>
                </a:ext>
              </a:extLst>
            </p:cNvPr>
            <p:cNvPicPr>
              <a:picLocks noChangeAspect="1"/>
            </p:cNvPicPr>
            <p:nvPr/>
          </p:nvPicPr>
          <p:blipFill>
            <a:blip r:embed="rId6"/>
            <a:srcRect/>
            <a:stretch/>
          </p:blipFill>
          <p:spPr>
            <a:xfrm>
              <a:off x="8451406" y="3281981"/>
              <a:ext cx="463899" cy="463899"/>
            </a:xfrm>
            <a:prstGeom prst="rect">
              <a:avLst/>
            </a:prstGeom>
          </p:spPr>
        </p:pic>
      </p:grpSp>
      <p:sp>
        <p:nvSpPr>
          <p:cNvPr id="22" name="Text Placeholder 2">
            <a:extLst>
              <a:ext uri="{FF2B5EF4-FFF2-40B4-BE49-F238E27FC236}">
                <a16:creationId xmlns:a16="http://schemas.microsoft.com/office/drawing/2014/main" id="{3997528E-73B0-C476-1AD4-2000FCD1B012}"/>
              </a:ext>
            </a:extLst>
          </p:cNvPr>
          <p:cNvSpPr txBox="1">
            <a:spLocks/>
          </p:cNvSpPr>
          <p:nvPr/>
        </p:nvSpPr>
        <p:spPr>
          <a:xfrm>
            <a:off x="491079" y="5018404"/>
            <a:ext cx="5715757" cy="6749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Digital files will be securely retained for 30 days post-upload before deletion.</a:t>
            </a:r>
          </a:p>
        </p:txBody>
      </p:sp>
    </p:spTree>
    <p:extLst>
      <p:ext uri="{BB962C8B-B14F-4D97-AF65-F5344CB8AC3E}">
        <p14:creationId xmlns:p14="http://schemas.microsoft.com/office/powerpoint/2010/main" val="400423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p:tgtEl>
                                          <p:spTgt spid="43"/>
                                        </p:tgtEl>
                                        <p:attrNameLst>
                                          <p:attrName>ppt_y</p:attrName>
                                        </p:attrNameLst>
                                      </p:cBhvr>
                                      <p:tavLst>
                                        <p:tav tm="0">
                                          <p:val>
                                            <p:strVal val="#ppt_y+#ppt_h*1.125000"/>
                                          </p:val>
                                        </p:tav>
                                        <p:tav tm="100000">
                                          <p:val>
                                            <p:strVal val="#ppt_y"/>
                                          </p:val>
                                        </p:tav>
                                      </p:tavLst>
                                    </p:anim>
                                    <p:animEffect transition="in" filter="wipe(up)">
                                      <p:cBhvr>
                                        <p:cTn id="12" dur="500"/>
                                        <p:tgtEl>
                                          <p:spTgt spid="43"/>
                                        </p:tgtEl>
                                      </p:cBhvr>
                                    </p:animEffec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994C4-4DEA-B3CE-7369-20FB9FFF5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81121-C166-0A5C-AEDB-BD9AA3FB775E}"/>
              </a:ext>
            </a:extLst>
          </p:cNvPr>
          <p:cNvSpPr txBox="1">
            <a:spLocks/>
          </p:cNvSpPr>
          <p:nvPr/>
        </p:nvSpPr>
        <p:spPr>
          <a:xfrm>
            <a:off x="544702" y="1312695"/>
            <a:ext cx="10476030" cy="48090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tx2"/>
                </a:solidFill>
                <a:latin typeface="Raleway" pitchFamily="2" charset="77"/>
              </a:rPr>
              <a:t>Demobilisation</a:t>
            </a:r>
            <a:endParaRPr lang="en-US" b="1" dirty="0">
              <a:solidFill>
                <a:schemeClr val="tx2"/>
              </a:solidFill>
              <a:latin typeface="Raleway" pitchFamily="2" charset="77"/>
            </a:endParaRPr>
          </a:p>
        </p:txBody>
      </p:sp>
      <p:pic>
        <p:nvPicPr>
          <p:cNvPr id="26" name="Picture 25" descr="A blue outline of a spiral&#10;&#10;AI-generated content may be incorrect.">
            <a:extLst>
              <a:ext uri="{FF2B5EF4-FFF2-40B4-BE49-F238E27FC236}">
                <a16:creationId xmlns:a16="http://schemas.microsoft.com/office/drawing/2014/main" id="{2DF5F1C6-33BB-D951-BEE1-E89CBDC2576C}"/>
              </a:ext>
            </a:extLst>
          </p:cNvPr>
          <p:cNvPicPr>
            <a:picLocks noChangeAspect="1"/>
          </p:cNvPicPr>
          <p:nvPr/>
        </p:nvPicPr>
        <p:blipFill>
          <a:blip r:embed="rId3"/>
          <a:stretch>
            <a:fillRect/>
          </a:stretch>
        </p:blipFill>
        <p:spPr>
          <a:xfrm>
            <a:off x="6425013" y="-922122"/>
            <a:ext cx="2834460" cy="2907138"/>
          </a:xfrm>
          <a:prstGeom prst="rect">
            <a:avLst/>
          </a:prstGeom>
        </p:spPr>
      </p:pic>
      <p:pic>
        <p:nvPicPr>
          <p:cNvPr id="27" name="Picture 26" descr="A black and blue logo&#10;&#10;AI-generated content may be incorrect.">
            <a:extLst>
              <a:ext uri="{FF2B5EF4-FFF2-40B4-BE49-F238E27FC236}">
                <a16:creationId xmlns:a16="http://schemas.microsoft.com/office/drawing/2014/main" id="{D7270AE5-E3C6-E0F0-40AA-F593D20E4106}"/>
              </a:ext>
            </a:extLst>
          </p:cNvPr>
          <p:cNvPicPr>
            <a:picLocks noChangeAspect="1"/>
          </p:cNvPicPr>
          <p:nvPr/>
        </p:nvPicPr>
        <p:blipFill>
          <a:blip r:embed="rId4"/>
          <a:stretch>
            <a:fillRect/>
          </a:stretch>
        </p:blipFill>
        <p:spPr>
          <a:xfrm>
            <a:off x="9803052" y="-246342"/>
            <a:ext cx="1905956" cy="1954826"/>
          </a:xfrm>
          <a:prstGeom prst="rect">
            <a:avLst/>
          </a:prstGeom>
        </p:spPr>
      </p:pic>
      <p:grpSp>
        <p:nvGrpSpPr>
          <p:cNvPr id="30" name="Group 29">
            <a:extLst>
              <a:ext uri="{FF2B5EF4-FFF2-40B4-BE49-F238E27FC236}">
                <a16:creationId xmlns:a16="http://schemas.microsoft.com/office/drawing/2014/main" id="{F70EA4C3-DF7D-902C-954C-2A109A0B0C84}"/>
              </a:ext>
            </a:extLst>
          </p:cNvPr>
          <p:cNvGrpSpPr/>
          <p:nvPr/>
        </p:nvGrpSpPr>
        <p:grpSpPr>
          <a:xfrm>
            <a:off x="544702" y="2176431"/>
            <a:ext cx="3335029" cy="3737643"/>
            <a:chOff x="544702" y="2176431"/>
            <a:chExt cx="3335029" cy="3737643"/>
          </a:xfrm>
        </p:grpSpPr>
        <p:sp>
          <p:nvSpPr>
            <p:cNvPr id="5" name="Text Placeholder 2">
              <a:extLst>
                <a:ext uri="{FF2B5EF4-FFF2-40B4-BE49-F238E27FC236}">
                  <a16:creationId xmlns:a16="http://schemas.microsoft.com/office/drawing/2014/main" id="{2D09F5E6-6049-DEE4-ACB5-F01D812F8782}"/>
                </a:ext>
              </a:extLst>
            </p:cNvPr>
            <p:cNvSpPr txBox="1">
              <a:spLocks/>
            </p:cNvSpPr>
            <p:nvPr/>
          </p:nvSpPr>
          <p:spPr>
            <a:xfrm>
              <a:off x="839244" y="2917237"/>
              <a:ext cx="2693096" cy="22322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solidFill>
                    <a:schemeClr val="bg1"/>
                  </a:solidFill>
                </a:rPr>
                <a:t>In line with Flow AI’s data retention policy, all processing files (temporary files) created during the scanning, QC and indexing workflow are automatically deleted following the final output to PDF image and CSV data files.</a:t>
              </a:r>
            </a:p>
          </p:txBody>
        </p:sp>
        <p:sp>
          <p:nvSpPr>
            <p:cNvPr id="10" name="Rounded Rectangle 9">
              <a:extLst>
                <a:ext uri="{FF2B5EF4-FFF2-40B4-BE49-F238E27FC236}">
                  <a16:creationId xmlns:a16="http://schemas.microsoft.com/office/drawing/2014/main" id="{C3E18826-EF25-5A85-4FB2-D6B832D4248F}"/>
                </a:ext>
              </a:extLst>
            </p:cNvPr>
            <p:cNvSpPr/>
            <p:nvPr/>
          </p:nvSpPr>
          <p:spPr>
            <a:xfrm>
              <a:off x="544702" y="2176431"/>
              <a:ext cx="3335029" cy="3737643"/>
            </a:xfrm>
            <a:prstGeom prst="roundRect">
              <a:avLst>
                <a:gd name="adj" fmla="val 9667"/>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blue cross on a black background&#10;&#10;AI-generated content may be incorrect.">
              <a:extLst>
                <a:ext uri="{FF2B5EF4-FFF2-40B4-BE49-F238E27FC236}">
                  <a16:creationId xmlns:a16="http://schemas.microsoft.com/office/drawing/2014/main" id="{532346D0-DBDA-6A09-25FE-03480866105D}"/>
                </a:ext>
              </a:extLst>
            </p:cNvPr>
            <p:cNvPicPr>
              <a:picLocks noChangeAspect="1"/>
            </p:cNvPicPr>
            <p:nvPr/>
          </p:nvPicPr>
          <p:blipFill>
            <a:blip r:embed="rId5"/>
            <a:stretch>
              <a:fillRect/>
            </a:stretch>
          </p:blipFill>
          <p:spPr>
            <a:xfrm>
              <a:off x="920708" y="2472436"/>
              <a:ext cx="357165" cy="360000"/>
            </a:xfrm>
            <a:prstGeom prst="rect">
              <a:avLst/>
            </a:prstGeom>
          </p:spPr>
        </p:pic>
      </p:grpSp>
      <p:grpSp>
        <p:nvGrpSpPr>
          <p:cNvPr id="33" name="Group 32">
            <a:extLst>
              <a:ext uri="{FF2B5EF4-FFF2-40B4-BE49-F238E27FC236}">
                <a16:creationId xmlns:a16="http://schemas.microsoft.com/office/drawing/2014/main" id="{9696FF86-816A-FBDD-1121-FCD026C6F649}"/>
              </a:ext>
            </a:extLst>
          </p:cNvPr>
          <p:cNvGrpSpPr/>
          <p:nvPr/>
        </p:nvGrpSpPr>
        <p:grpSpPr>
          <a:xfrm>
            <a:off x="4282513" y="2176431"/>
            <a:ext cx="3335029" cy="3737643"/>
            <a:chOff x="4282513" y="2176431"/>
            <a:chExt cx="3335029" cy="3737643"/>
          </a:xfrm>
        </p:grpSpPr>
        <p:sp>
          <p:nvSpPr>
            <p:cNvPr id="9" name="Text Placeholder 2">
              <a:extLst>
                <a:ext uri="{FF2B5EF4-FFF2-40B4-BE49-F238E27FC236}">
                  <a16:creationId xmlns:a16="http://schemas.microsoft.com/office/drawing/2014/main" id="{2763CCC2-10F1-4053-E21A-5ECDBDD1F2F8}"/>
                </a:ext>
              </a:extLst>
            </p:cNvPr>
            <p:cNvSpPr txBox="1">
              <a:spLocks/>
            </p:cNvSpPr>
            <p:nvPr/>
          </p:nvSpPr>
          <p:spPr>
            <a:xfrm>
              <a:off x="4577055" y="2917237"/>
              <a:ext cx="2693096" cy="22322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solidFill>
                    <a:schemeClr val="bg1"/>
                  </a:solidFill>
                </a:rPr>
                <a:t>Upon instruction by our clients, digital output files (PDF and CSV) will be securely deleted from Flow AI’s system and verification provided in writing. Flow AI will expect to receive written instruction to securely delete the digital records within one month of project completion.</a:t>
              </a:r>
            </a:p>
          </p:txBody>
        </p:sp>
        <p:sp>
          <p:nvSpPr>
            <p:cNvPr id="11" name="Rounded Rectangle 10">
              <a:extLst>
                <a:ext uri="{FF2B5EF4-FFF2-40B4-BE49-F238E27FC236}">
                  <a16:creationId xmlns:a16="http://schemas.microsoft.com/office/drawing/2014/main" id="{7611F46F-E8DE-5472-52BA-081330F20ED8}"/>
                </a:ext>
              </a:extLst>
            </p:cNvPr>
            <p:cNvSpPr/>
            <p:nvPr/>
          </p:nvSpPr>
          <p:spPr>
            <a:xfrm>
              <a:off x="4282513" y="2176431"/>
              <a:ext cx="3335029" cy="3737643"/>
            </a:xfrm>
            <a:prstGeom prst="roundRect">
              <a:avLst>
                <a:gd name="adj" fmla="val 9667"/>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descr="A blue cross on a black background&#10;&#10;AI-generated content may be incorrect.">
              <a:extLst>
                <a:ext uri="{FF2B5EF4-FFF2-40B4-BE49-F238E27FC236}">
                  <a16:creationId xmlns:a16="http://schemas.microsoft.com/office/drawing/2014/main" id="{96C8D359-66F8-683E-6874-A5328DD744A8}"/>
                </a:ext>
              </a:extLst>
            </p:cNvPr>
            <p:cNvPicPr>
              <a:picLocks noChangeAspect="1"/>
            </p:cNvPicPr>
            <p:nvPr/>
          </p:nvPicPr>
          <p:blipFill>
            <a:blip r:embed="rId5"/>
            <a:stretch>
              <a:fillRect/>
            </a:stretch>
          </p:blipFill>
          <p:spPr>
            <a:xfrm>
              <a:off x="4658519" y="2472436"/>
              <a:ext cx="357165" cy="360000"/>
            </a:xfrm>
            <a:prstGeom prst="rect">
              <a:avLst/>
            </a:prstGeom>
          </p:spPr>
        </p:pic>
      </p:grpSp>
      <p:grpSp>
        <p:nvGrpSpPr>
          <p:cNvPr id="38" name="Group 37">
            <a:extLst>
              <a:ext uri="{FF2B5EF4-FFF2-40B4-BE49-F238E27FC236}">
                <a16:creationId xmlns:a16="http://schemas.microsoft.com/office/drawing/2014/main" id="{A83E4364-10D4-5DB2-3B59-7581173184B1}"/>
              </a:ext>
            </a:extLst>
          </p:cNvPr>
          <p:cNvGrpSpPr/>
          <p:nvPr/>
        </p:nvGrpSpPr>
        <p:grpSpPr>
          <a:xfrm>
            <a:off x="8020323" y="2176431"/>
            <a:ext cx="3335029" cy="3737643"/>
            <a:chOff x="8020323" y="2176431"/>
            <a:chExt cx="3335029" cy="3737643"/>
          </a:xfrm>
        </p:grpSpPr>
        <p:sp>
          <p:nvSpPr>
            <p:cNvPr id="17" name="Text Placeholder 2">
              <a:extLst>
                <a:ext uri="{FF2B5EF4-FFF2-40B4-BE49-F238E27FC236}">
                  <a16:creationId xmlns:a16="http://schemas.microsoft.com/office/drawing/2014/main" id="{41247805-2621-8B63-19CD-039BE781EAC8}"/>
                </a:ext>
              </a:extLst>
            </p:cNvPr>
            <p:cNvSpPr txBox="1">
              <a:spLocks/>
            </p:cNvSpPr>
            <p:nvPr/>
          </p:nvSpPr>
          <p:spPr>
            <a:xfrm>
              <a:off x="8314865" y="2917237"/>
              <a:ext cx="2693096" cy="22322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solidFill>
                    <a:schemeClr val="bg1"/>
                  </a:solidFill>
                </a:rPr>
                <a:t>Upon completion, the audit log is updated to record the date, time and personnel that conducted the deletion. Flow AI will securely store a copy of the audit log in line with our own document retention policies.</a:t>
              </a:r>
            </a:p>
          </p:txBody>
        </p:sp>
        <p:sp>
          <p:nvSpPr>
            <p:cNvPr id="20" name="Rounded Rectangle 19">
              <a:extLst>
                <a:ext uri="{FF2B5EF4-FFF2-40B4-BE49-F238E27FC236}">
                  <a16:creationId xmlns:a16="http://schemas.microsoft.com/office/drawing/2014/main" id="{1A57CC59-6087-CB1F-9A0D-28EDBD4C28CD}"/>
                </a:ext>
              </a:extLst>
            </p:cNvPr>
            <p:cNvSpPr/>
            <p:nvPr/>
          </p:nvSpPr>
          <p:spPr>
            <a:xfrm>
              <a:off x="8020323" y="2176431"/>
              <a:ext cx="3335029" cy="3737643"/>
            </a:xfrm>
            <a:prstGeom prst="roundRect">
              <a:avLst>
                <a:gd name="adj" fmla="val 9667"/>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Picture 24" descr="A blue cross on a black background&#10;&#10;AI-generated content may be incorrect.">
              <a:extLst>
                <a:ext uri="{FF2B5EF4-FFF2-40B4-BE49-F238E27FC236}">
                  <a16:creationId xmlns:a16="http://schemas.microsoft.com/office/drawing/2014/main" id="{B03C4F1C-8D1C-41EC-F2D5-2A55FF7F05F1}"/>
                </a:ext>
              </a:extLst>
            </p:cNvPr>
            <p:cNvPicPr>
              <a:picLocks noChangeAspect="1"/>
            </p:cNvPicPr>
            <p:nvPr/>
          </p:nvPicPr>
          <p:blipFill>
            <a:blip r:embed="rId5"/>
            <a:stretch>
              <a:fillRect/>
            </a:stretch>
          </p:blipFill>
          <p:spPr>
            <a:xfrm>
              <a:off x="8396329" y="2472436"/>
              <a:ext cx="357165" cy="360000"/>
            </a:xfrm>
            <a:prstGeom prst="rect">
              <a:avLst/>
            </a:prstGeom>
          </p:spPr>
        </p:pic>
      </p:grpSp>
    </p:spTree>
    <p:extLst>
      <p:ext uri="{BB962C8B-B14F-4D97-AF65-F5344CB8AC3E}">
        <p14:creationId xmlns:p14="http://schemas.microsoft.com/office/powerpoint/2010/main" val="287313687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5B209-9954-091C-48BA-52D85D07F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CA878-10D1-C0D8-DD3D-D91020C012DB}"/>
              </a:ext>
            </a:extLst>
          </p:cNvPr>
          <p:cNvSpPr txBox="1">
            <a:spLocks/>
          </p:cNvSpPr>
          <p:nvPr/>
        </p:nvSpPr>
        <p:spPr>
          <a:xfrm>
            <a:off x="544702" y="1312695"/>
            <a:ext cx="10476030" cy="48090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latin typeface="Raleway" pitchFamily="2" charset="77"/>
              </a:rPr>
              <a:t>Our approach ensures</a:t>
            </a:r>
          </a:p>
        </p:txBody>
      </p:sp>
      <p:grpSp>
        <p:nvGrpSpPr>
          <p:cNvPr id="31" name="Group 30">
            <a:extLst>
              <a:ext uri="{FF2B5EF4-FFF2-40B4-BE49-F238E27FC236}">
                <a16:creationId xmlns:a16="http://schemas.microsoft.com/office/drawing/2014/main" id="{7BBC38F5-DEF8-3F64-2630-706E3F50EB07}"/>
              </a:ext>
            </a:extLst>
          </p:cNvPr>
          <p:cNvGrpSpPr/>
          <p:nvPr/>
        </p:nvGrpSpPr>
        <p:grpSpPr>
          <a:xfrm>
            <a:off x="544702" y="2186313"/>
            <a:ext cx="3335029" cy="1492869"/>
            <a:chOff x="544702" y="2871976"/>
            <a:chExt cx="3335029" cy="1492869"/>
          </a:xfrm>
        </p:grpSpPr>
        <p:pic>
          <p:nvPicPr>
            <p:cNvPr id="4" name="Picture 3">
              <a:extLst>
                <a:ext uri="{FF2B5EF4-FFF2-40B4-BE49-F238E27FC236}">
                  <a16:creationId xmlns:a16="http://schemas.microsoft.com/office/drawing/2014/main" id="{E154F8E3-DD87-D028-65C3-53EA5A9A8C7C}"/>
                </a:ext>
              </a:extLst>
            </p:cNvPr>
            <p:cNvPicPr>
              <a:picLocks noChangeAspect="1"/>
            </p:cNvPicPr>
            <p:nvPr/>
          </p:nvPicPr>
          <p:blipFill>
            <a:blip r:embed="rId3"/>
            <a:srcRect/>
            <a:stretch/>
          </p:blipFill>
          <p:spPr>
            <a:xfrm>
              <a:off x="1979238" y="3060130"/>
              <a:ext cx="465956" cy="465956"/>
            </a:xfrm>
            <a:prstGeom prst="rect">
              <a:avLst/>
            </a:prstGeom>
          </p:spPr>
        </p:pic>
        <p:sp>
          <p:nvSpPr>
            <p:cNvPr id="5" name="Text Placeholder 2">
              <a:extLst>
                <a:ext uri="{FF2B5EF4-FFF2-40B4-BE49-F238E27FC236}">
                  <a16:creationId xmlns:a16="http://schemas.microsoft.com/office/drawing/2014/main" id="{CF2E8169-5C66-A2D2-802A-05A265F76553}"/>
                </a:ext>
              </a:extLst>
            </p:cNvPr>
            <p:cNvSpPr txBox="1">
              <a:spLocks/>
            </p:cNvSpPr>
            <p:nvPr/>
          </p:nvSpPr>
          <p:spPr>
            <a:xfrm>
              <a:off x="953703" y="3612781"/>
              <a:ext cx="2517026"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Secure handling and full auditability</a:t>
              </a:r>
            </a:p>
          </p:txBody>
        </p:sp>
        <p:sp>
          <p:nvSpPr>
            <p:cNvPr id="10" name="Rounded Rectangle 9">
              <a:extLst>
                <a:ext uri="{FF2B5EF4-FFF2-40B4-BE49-F238E27FC236}">
                  <a16:creationId xmlns:a16="http://schemas.microsoft.com/office/drawing/2014/main" id="{3E1E5E15-DB2A-6748-BB71-DA977CC43DF2}"/>
                </a:ext>
              </a:extLst>
            </p:cNvPr>
            <p:cNvSpPr/>
            <p:nvPr/>
          </p:nvSpPr>
          <p:spPr>
            <a:xfrm>
              <a:off x="544702" y="2871976"/>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53790A6-0DB4-75C1-703D-811C3245B23D}"/>
              </a:ext>
            </a:extLst>
          </p:cNvPr>
          <p:cNvGrpSpPr/>
          <p:nvPr/>
        </p:nvGrpSpPr>
        <p:grpSpPr>
          <a:xfrm>
            <a:off x="7977136" y="2186313"/>
            <a:ext cx="3335029" cy="1492869"/>
            <a:chOff x="7977136" y="2871976"/>
            <a:chExt cx="3335029" cy="1492869"/>
          </a:xfrm>
        </p:grpSpPr>
        <p:sp>
          <p:nvSpPr>
            <p:cNvPr id="15" name="Text Placeholder 2">
              <a:extLst>
                <a:ext uri="{FF2B5EF4-FFF2-40B4-BE49-F238E27FC236}">
                  <a16:creationId xmlns:a16="http://schemas.microsoft.com/office/drawing/2014/main" id="{75BC2DDC-3CA5-5F74-55C3-DE846FB22350}"/>
                </a:ext>
              </a:extLst>
            </p:cNvPr>
            <p:cNvSpPr txBox="1">
              <a:spLocks/>
            </p:cNvSpPr>
            <p:nvPr/>
          </p:nvSpPr>
          <p:spPr>
            <a:xfrm>
              <a:off x="8304218" y="3612781"/>
              <a:ext cx="2831923"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Consistent indexing and file structuring</a:t>
              </a:r>
            </a:p>
          </p:txBody>
        </p:sp>
        <p:sp>
          <p:nvSpPr>
            <p:cNvPr id="16" name="Rounded Rectangle 15">
              <a:extLst>
                <a:ext uri="{FF2B5EF4-FFF2-40B4-BE49-F238E27FC236}">
                  <a16:creationId xmlns:a16="http://schemas.microsoft.com/office/drawing/2014/main" id="{E1C07747-715B-26EB-F3F8-07081C7676E9}"/>
                </a:ext>
              </a:extLst>
            </p:cNvPr>
            <p:cNvSpPr/>
            <p:nvPr/>
          </p:nvSpPr>
          <p:spPr>
            <a:xfrm>
              <a:off x="7977136" y="2871976"/>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25348568-B675-B666-7310-D339DA54A4F0}"/>
                </a:ext>
              </a:extLst>
            </p:cNvPr>
            <p:cNvPicPr>
              <a:picLocks noChangeAspect="1"/>
            </p:cNvPicPr>
            <p:nvPr/>
          </p:nvPicPr>
          <p:blipFill>
            <a:blip r:embed="rId3"/>
            <a:srcRect/>
            <a:stretch/>
          </p:blipFill>
          <p:spPr>
            <a:xfrm>
              <a:off x="9409778" y="3058235"/>
              <a:ext cx="469743" cy="469743"/>
            </a:xfrm>
            <a:prstGeom prst="rect">
              <a:avLst/>
            </a:prstGeom>
          </p:spPr>
        </p:pic>
      </p:grpSp>
      <p:grpSp>
        <p:nvGrpSpPr>
          <p:cNvPr id="32" name="Group 31">
            <a:extLst>
              <a:ext uri="{FF2B5EF4-FFF2-40B4-BE49-F238E27FC236}">
                <a16:creationId xmlns:a16="http://schemas.microsoft.com/office/drawing/2014/main" id="{11CB0B5E-2704-2E6E-3A05-5B9FCC37BE47}"/>
              </a:ext>
            </a:extLst>
          </p:cNvPr>
          <p:cNvGrpSpPr/>
          <p:nvPr/>
        </p:nvGrpSpPr>
        <p:grpSpPr>
          <a:xfrm>
            <a:off x="4260919" y="2186313"/>
            <a:ext cx="3335029" cy="1492869"/>
            <a:chOff x="4260919" y="2871976"/>
            <a:chExt cx="3335029" cy="1492869"/>
          </a:xfrm>
        </p:grpSpPr>
        <p:sp>
          <p:nvSpPr>
            <p:cNvPr id="12" name="Text Placeholder 2">
              <a:extLst>
                <a:ext uri="{FF2B5EF4-FFF2-40B4-BE49-F238E27FC236}">
                  <a16:creationId xmlns:a16="http://schemas.microsoft.com/office/drawing/2014/main" id="{BEE0AB48-DE1B-4777-2FC6-5B477F96041E}"/>
                </a:ext>
              </a:extLst>
            </p:cNvPr>
            <p:cNvSpPr txBox="1">
              <a:spLocks/>
            </p:cNvSpPr>
            <p:nvPr/>
          </p:nvSpPr>
          <p:spPr>
            <a:xfrm>
              <a:off x="4669920" y="3612781"/>
              <a:ext cx="2517026"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High-quality, OCR-enabled outputs</a:t>
              </a:r>
            </a:p>
          </p:txBody>
        </p:sp>
        <p:sp>
          <p:nvSpPr>
            <p:cNvPr id="13" name="Rounded Rectangle 12">
              <a:extLst>
                <a:ext uri="{FF2B5EF4-FFF2-40B4-BE49-F238E27FC236}">
                  <a16:creationId xmlns:a16="http://schemas.microsoft.com/office/drawing/2014/main" id="{82F0B89C-8CEB-0FEB-7756-63608C86CB1A}"/>
                </a:ext>
              </a:extLst>
            </p:cNvPr>
            <p:cNvSpPr/>
            <p:nvPr/>
          </p:nvSpPr>
          <p:spPr>
            <a:xfrm>
              <a:off x="4260919" y="2871976"/>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67943B41-E6A4-05A5-D71B-DB58A0F32DD1}"/>
                </a:ext>
              </a:extLst>
            </p:cNvPr>
            <p:cNvPicPr>
              <a:picLocks noChangeAspect="1"/>
            </p:cNvPicPr>
            <p:nvPr/>
          </p:nvPicPr>
          <p:blipFill>
            <a:blip r:embed="rId3"/>
            <a:srcRect/>
            <a:stretch/>
          </p:blipFill>
          <p:spPr>
            <a:xfrm>
              <a:off x="5696129" y="3063370"/>
              <a:ext cx="464607" cy="464607"/>
            </a:xfrm>
            <a:prstGeom prst="rect">
              <a:avLst/>
            </a:prstGeom>
          </p:spPr>
        </p:pic>
      </p:grpSp>
      <p:pic>
        <p:nvPicPr>
          <p:cNvPr id="26" name="Picture 25" descr="A blue outline of a spiral&#10;&#10;AI-generated content may be incorrect.">
            <a:extLst>
              <a:ext uri="{FF2B5EF4-FFF2-40B4-BE49-F238E27FC236}">
                <a16:creationId xmlns:a16="http://schemas.microsoft.com/office/drawing/2014/main" id="{10962BA7-D063-A2BE-0F05-39BA52534729}"/>
              </a:ext>
            </a:extLst>
          </p:cNvPr>
          <p:cNvPicPr>
            <a:picLocks noChangeAspect="1"/>
          </p:cNvPicPr>
          <p:nvPr/>
        </p:nvPicPr>
        <p:blipFill>
          <a:blip r:embed="rId4"/>
          <a:stretch>
            <a:fillRect/>
          </a:stretch>
        </p:blipFill>
        <p:spPr>
          <a:xfrm>
            <a:off x="8812838" y="-1030179"/>
            <a:ext cx="2834460" cy="2907138"/>
          </a:xfrm>
          <a:prstGeom prst="rect">
            <a:avLst/>
          </a:prstGeom>
        </p:spPr>
      </p:pic>
      <p:pic>
        <p:nvPicPr>
          <p:cNvPr id="27" name="Picture 26" descr="A black and blue logo&#10;&#10;AI-generated content may be incorrect.">
            <a:extLst>
              <a:ext uri="{FF2B5EF4-FFF2-40B4-BE49-F238E27FC236}">
                <a16:creationId xmlns:a16="http://schemas.microsoft.com/office/drawing/2014/main" id="{927B79DA-7C36-56A4-18DE-B8F233FDA4B0}"/>
              </a:ext>
            </a:extLst>
          </p:cNvPr>
          <p:cNvPicPr>
            <a:picLocks noChangeAspect="1"/>
          </p:cNvPicPr>
          <p:nvPr/>
        </p:nvPicPr>
        <p:blipFill>
          <a:blip r:embed="rId5"/>
          <a:stretch>
            <a:fillRect/>
          </a:stretch>
        </p:blipFill>
        <p:spPr>
          <a:xfrm>
            <a:off x="7814679" y="4708436"/>
            <a:ext cx="2411337" cy="2473165"/>
          </a:xfrm>
          <a:prstGeom prst="rect">
            <a:avLst/>
          </a:prstGeom>
        </p:spPr>
      </p:pic>
      <p:grpSp>
        <p:nvGrpSpPr>
          <p:cNvPr id="35" name="Group 34">
            <a:extLst>
              <a:ext uri="{FF2B5EF4-FFF2-40B4-BE49-F238E27FC236}">
                <a16:creationId xmlns:a16="http://schemas.microsoft.com/office/drawing/2014/main" id="{601DE87F-9CCC-866C-7F7F-D25C5C8E538A}"/>
              </a:ext>
            </a:extLst>
          </p:cNvPr>
          <p:cNvGrpSpPr/>
          <p:nvPr/>
        </p:nvGrpSpPr>
        <p:grpSpPr>
          <a:xfrm>
            <a:off x="544702" y="4052436"/>
            <a:ext cx="3335029" cy="1492869"/>
            <a:chOff x="544702" y="4738099"/>
            <a:chExt cx="3335029" cy="1492869"/>
          </a:xfrm>
        </p:grpSpPr>
        <p:sp>
          <p:nvSpPr>
            <p:cNvPr id="21" name="Text Placeholder 2">
              <a:extLst>
                <a:ext uri="{FF2B5EF4-FFF2-40B4-BE49-F238E27FC236}">
                  <a16:creationId xmlns:a16="http://schemas.microsoft.com/office/drawing/2014/main" id="{59854C91-AAF8-8326-EC12-9C1024993276}"/>
                </a:ext>
              </a:extLst>
            </p:cNvPr>
            <p:cNvSpPr txBox="1">
              <a:spLocks/>
            </p:cNvSpPr>
            <p:nvPr/>
          </p:nvSpPr>
          <p:spPr>
            <a:xfrm>
              <a:off x="751478" y="5478904"/>
              <a:ext cx="2921476"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Seamless integration with </a:t>
              </a:r>
              <a:r>
                <a:rPr lang="en-GB" sz="1800" dirty="0" err="1">
                  <a:solidFill>
                    <a:schemeClr val="bg1"/>
                  </a:solidFill>
                </a:rPr>
                <a:t>ViewPoint</a:t>
              </a:r>
              <a:endParaRPr lang="en-GB" sz="1800" dirty="0">
                <a:solidFill>
                  <a:schemeClr val="bg1"/>
                </a:solidFill>
              </a:endParaRPr>
            </a:p>
          </p:txBody>
        </p:sp>
        <p:sp>
          <p:nvSpPr>
            <p:cNvPr id="22" name="Rounded Rectangle 21">
              <a:extLst>
                <a:ext uri="{FF2B5EF4-FFF2-40B4-BE49-F238E27FC236}">
                  <a16:creationId xmlns:a16="http://schemas.microsoft.com/office/drawing/2014/main" id="{BCC5A98D-5FBF-F0E4-E728-283655B841DA}"/>
                </a:ext>
              </a:extLst>
            </p:cNvPr>
            <p:cNvSpPr/>
            <p:nvPr/>
          </p:nvSpPr>
          <p:spPr>
            <a:xfrm>
              <a:off x="544702" y="4738099"/>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443861A7-9F85-0AEA-DC3D-A0BA285D5937}"/>
                </a:ext>
              </a:extLst>
            </p:cNvPr>
            <p:cNvPicPr>
              <a:picLocks noChangeAspect="1"/>
            </p:cNvPicPr>
            <p:nvPr/>
          </p:nvPicPr>
          <p:blipFill>
            <a:blip r:embed="rId3"/>
            <a:srcRect/>
            <a:stretch/>
          </p:blipFill>
          <p:spPr>
            <a:xfrm>
              <a:off x="1983371" y="4932276"/>
              <a:ext cx="461823" cy="461823"/>
            </a:xfrm>
            <a:prstGeom prst="rect">
              <a:avLst/>
            </a:prstGeom>
          </p:spPr>
        </p:pic>
      </p:grpSp>
      <p:grpSp>
        <p:nvGrpSpPr>
          <p:cNvPr id="36" name="Group 35">
            <a:extLst>
              <a:ext uri="{FF2B5EF4-FFF2-40B4-BE49-F238E27FC236}">
                <a16:creationId xmlns:a16="http://schemas.microsoft.com/office/drawing/2014/main" id="{7810979A-630A-4C3C-B618-259086A3EE46}"/>
              </a:ext>
            </a:extLst>
          </p:cNvPr>
          <p:cNvGrpSpPr/>
          <p:nvPr/>
        </p:nvGrpSpPr>
        <p:grpSpPr>
          <a:xfrm>
            <a:off x="4260919" y="4052436"/>
            <a:ext cx="3335029" cy="1492869"/>
            <a:chOff x="4260919" y="4738099"/>
            <a:chExt cx="3335029" cy="1492869"/>
          </a:xfrm>
        </p:grpSpPr>
        <p:sp>
          <p:nvSpPr>
            <p:cNvPr id="23" name="Text Placeholder 2">
              <a:extLst>
                <a:ext uri="{FF2B5EF4-FFF2-40B4-BE49-F238E27FC236}">
                  <a16:creationId xmlns:a16="http://schemas.microsoft.com/office/drawing/2014/main" id="{43C39036-F5EC-ECFA-E0A4-38940209B476}"/>
                </a:ext>
              </a:extLst>
            </p:cNvPr>
            <p:cNvSpPr txBox="1">
              <a:spLocks/>
            </p:cNvSpPr>
            <p:nvPr/>
          </p:nvSpPr>
          <p:spPr>
            <a:xfrm>
              <a:off x="4364182" y="5478904"/>
              <a:ext cx="3106882"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Flexible delivery via London-based operations</a:t>
              </a:r>
            </a:p>
          </p:txBody>
        </p:sp>
        <p:sp>
          <p:nvSpPr>
            <p:cNvPr id="24" name="Rounded Rectangle 23">
              <a:extLst>
                <a:ext uri="{FF2B5EF4-FFF2-40B4-BE49-F238E27FC236}">
                  <a16:creationId xmlns:a16="http://schemas.microsoft.com/office/drawing/2014/main" id="{E91BEF78-7A64-FFDB-517E-B805F19C07B0}"/>
                </a:ext>
              </a:extLst>
            </p:cNvPr>
            <p:cNvSpPr/>
            <p:nvPr/>
          </p:nvSpPr>
          <p:spPr>
            <a:xfrm>
              <a:off x="4260919" y="4738099"/>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9" name="Picture 28">
              <a:extLst>
                <a:ext uri="{FF2B5EF4-FFF2-40B4-BE49-F238E27FC236}">
                  <a16:creationId xmlns:a16="http://schemas.microsoft.com/office/drawing/2014/main" id="{FFCFBC5E-4DEE-3DC0-FFFB-1C30DD295735}"/>
                </a:ext>
              </a:extLst>
            </p:cNvPr>
            <p:cNvPicPr>
              <a:picLocks noChangeAspect="1"/>
            </p:cNvPicPr>
            <p:nvPr/>
          </p:nvPicPr>
          <p:blipFill>
            <a:blip r:embed="rId3"/>
            <a:srcRect/>
            <a:stretch/>
          </p:blipFill>
          <p:spPr>
            <a:xfrm>
              <a:off x="5685319" y="4932509"/>
              <a:ext cx="464607" cy="464607"/>
            </a:xfrm>
            <a:prstGeom prst="rect">
              <a:avLst/>
            </a:prstGeom>
          </p:spPr>
        </p:pic>
      </p:grpSp>
    </p:spTree>
    <p:extLst>
      <p:ext uri="{BB962C8B-B14F-4D97-AF65-F5344CB8AC3E}">
        <p14:creationId xmlns:p14="http://schemas.microsoft.com/office/powerpoint/2010/main" val="1284957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9C4D-C38F-DC60-B485-6B8B030F84D0}"/>
              </a:ext>
            </a:extLst>
          </p:cNvPr>
          <p:cNvSpPr txBox="1">
            <a:spLocks/>
          </p:cNvSpPr>
          <p:nvPr/>
        </p:nvSpPr>
        <p:spPr>
          <a:xfrm>
            <a:off x="838200" y="1637638"/>
            <a:ext cx="6198220" cy="14079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chemeClr val="bg1"/>
                </a:solidFill>
                <a:latin typeface="Raleway" pitchFamily="2" charset="77"/>
              </a:rPr>
              <a:t>Summary</a:t>
            </a:r>
          </a:p>
        </p:txBody>
      </p:sp>
      <p:sp>
        <p:nvSpPr>
          <p:cNvPr id="3" name="Subtitle 2">
            <a:extLst>
              <a:ext uri="{FF2B5EF4-FFF2-40B4-BE49-F238E27FC236}">
                <a16:creationId xmlns:a16="http://schemas.microsoft.com/office/drawing/2014/main" id="{B9351B0A-636F-A6C5-CF34-768E88A60C5F}"/>
              </a:ext>
            </a:extLst>
          </p:cNvPr>
          <p:cNvSpPr txBox="1">
            <a:spLocks/>
          </p:cNvSpPr>
          <p:nvPr/>
        </p:nvSpPr>
        <p:spPr>
          <a:xfrm>
            <a:off x="838200" y="2794819"/>
            <a:ext cx="6198220" cy="29128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600"/>
              </a:spcBef>
              <a:buNone/>
            </a:pPr>
            <a:r>
              <a:rPr lang="en-US" sz="1800" dirty="0">
                <a:solidFill>
                  <a:schemeClr val="bg1"/>
                </a:solidFill>
                <a:latin typeface="Raleway" pitchFamily="2" charset="77"/>
              </a:rPr>
              <a:t>Flow AI delivers a secure, scalable, and structured archive </a:t>
            </a:r>
            <a:r>
              <a:rPr lang="en-US" sz="1800" dirty="0" err="1">
                <a:solidFill>
                  <a:schemeClr val="bg1"/>
                </a:solidFill>
                <a:latin typeface="Raleway" pitchFamily="2" charset="77"/>
              </a:rPr>
              <a:t>digitisation</a:t>
            </a:r>
            <a:r>
              <a:rPr lang="en-US" sz="1800" dirty="0">
                <a:solidFill>
                  <a:schemeClr val="bg1"/>
                </a:solidFill>
                <a:latin typeface="Raleway" pitchFamily="2" charset="77"/>
              </a:rPr>
              <a:t> service, transforming physical records into high-quality, fully searchable digital assets.</a:t>
            </a:r>
          </a:p>
          <a:p>
            <a:pPr marL="0" indent="0">
              <a:lnSpc>
                <a:spcPct val="150000"/>
              </a:lnSpc>
              <a:spcBef>
                <a:spcPts val="1600"/>
              </a:spcBef>
              <a:buNone/>
            </a:pPr>
            <a:r>
              <a:rPr lang="en-US" sz="1800" dirty="0">
                <a:solidFill>
                  <a:schemeClr val="bg1"/>
                </a:solidFill>
                <a:latin typeface="Raleway" pitchFamily="2" charset="77"/>
              </a:rPr>
              <a:t>The objective of this engagement is to enable efficient access to documentation while maintaining strict adherence to information governance requirements.</a:t>
            </a:r>
          </a:p>
        </p:txBody>
      </p:sp>
      <p:pic>
        <p:nvPicPr>
          <p:cNvPr id="4" name="Picture 3" descr="A blue outline of a spiral&#10;&#10;AI-generated content may be incorrect.">
            <a:extLst>
              <a:ext uri="{FF2B5EF4-FFF2-40B4-BE49-F238E27FC236}">
                <a16:creationId xmlns:a16="http://schemas.microsoft.com/office/drawing/2014/main" id="{FCA3F660-EBB4-9E6E-B5A9-55829C0DCC75}"/>
              </a:ext>
            </a:extLst>
          </p:cNvPr>
          <p:cNvPicPr>
            <a:picLocks noChangeAspect="1"/>
          </p:cNvPicPr>
          <p:nvPr/>
        </p:nvPicPr>
        <p:blipFill>
          <a:blip r:embed="rId2"/>
          <a:stretch>
            <a:fillRect/>
          </a:stretch>
        </p:blipFill>
        <p:spPr>
          <a:xfrm>
            <a:off x="6871512" y="300451"/>
            <a:ext cx="3939244" cy="4040249"/>
          </a:xfrm>
          <a:prstGeom prst="rect">
            <a:avLst/>
          </a:prstGeom>
        </p:spPr>
      </p:pic>
      <p:pic>
        <p:nvPicPr>
          <p:cNvPr id="5" name="Picture 4" descr="A black and blue logo&#10;&#10;AI-generated content may be incorrect.">
            <a:extLst>
              <a:ext uri="{FF2B5EF4-FFF2-40B4-BE49-F238E27FC236}">
                <a16:creationId xmlns:a16="http://schemas.microsoft.com/office/drawing/2014/main" id="{EDC8F54B-0BBA-ADAA-54E3-70141D7E8E53}"/>
              </a:ext>
            </a:extLst>
          </p:cNvPr>
          <p:cNvPicPr>
            <a:picLocks noChangeAspect="1"/>
          </p:cNvPicPr>
          <p:nvPr/>
        </p:nvPicPr>
        <p:blipFill>
          <a:blip r:embed="rId3"/>
          <a:stretch>
            <a:fillRect/>
          </a:stretch>
        </p:blipFill>
        <p:spPr>
          <a:xfrm>
            <a:off x="10118663" y="3535431"/>
            <a:ext cx="2225737" cy="2282807"/>
          </a:xfrm>
          <a:prstGeom prst="rect">
            <a:avLst/>
          </a:prstGeom>
        </p:spPr>
      </p:pic>
      <p:pic>
        <p:nvPicPr>
          <p:cNvPr id="7" name="Picture 6">
            <a:extLst>
              <a:ext uri="{FF2B5EF4-FFF2-40B4-BE49-F238E27FC236}">
                <a16:creationId xmlns:a16="http://schemas.microsoft.com/office/drawing/2014/main" id="{B1A2DD62-C569-FA85-657F-E99A88996865}"/>
              </a:ext>
            </a:extLst>
          </p:cNvPr>
          <p:cNvPicPr>
            <a:picLocks noChangeAspect="1"/>
          </p:cNvPicPr>
          <p:nvPr/>
        </p:nvPicPr>
        <p:blipFill>
          <a:blip r:embed="rId4"/>
          <a:stretch>
            <a:fillRect/>
          </a:stretch>
        </p:blipFill>
        <p:spPr>
          <a:xfrm>
            <a:off x="933203" y="5818238"/>
            <a:ext cx="360693" cy="360693"/>
          </a:xfrm>
          <a:prstGeom prst="rect">
            <a:avLst/>
          </a:prstGeom>
        </p:spPr>
      </p:pic>
    </p:spTree>
    <p:extLst>
      <p:ext uri="{BB962C8B-B14F-4D97-AF65-F5344CB8AC3E}">
        <p14:creationId xmlns:p14="http://schemas.microsoft.com/office/powerpoint/2010/main" val="11274199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style.rotation</p:attrName>
                                        </p:attrNameLst>
                                      </p:cBhvr>
                                      <p:tavLst>
                                        <p:tav tm="0">
                                          <p:val>
                                            <p:fltVal val="720"/>
                                          </p:val>
                                        </p:tav>
                                        <p:tav tm="100000">
                                          <p:val>
                                            <p:fltVal val="0"/>
                                          </p:val>
                                        </p:tav>
                                      </p:tavLst>
                                    </p:anim>
                                    <p:anim calcmode="lin" valueType="num">
                                      <p:cBhvr>
                                        <p:cTn id="25" dur="2000" fill="hold"/>
                                        <p:tgtEl>
                                          <p:spTgt spid="5"/>
                                        </p:tgtEl>
                                        <p:attrNameLst>
                                          <p:attrName>ppt_h</p:attrName>
                                        </p:attrNameLst>
                                      </p:cBhvr>
                                      <p:tavLst>
                                        <p:tav tm="0">
                                          <p:val>
                                            <p:fltVal val="0"/>
                                          </p:val>
                                        </p:tav>
                                        <p:tav tm="100000">
                                          <p:val>
                                            <p:strVal val="#ppt_h"/>
                                          </p:val>
                                        </p:tav>
                                      </p:tavLst>
                                    </p:anim>
                                    <p:anim calcmode="lin" valueType="num">
                                      <p:cBhvr>
                                        <p:cTn id="26" dur="2000" fill="hold"/>
                                        <p:tgtEl>
                                          <p:spTgt spid="5"/>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0"/>
                                        <p:tgtEl>
                                          <p:spTgt spid="4"/>
                                        </p:tgtEl>
                                      </p:cBhvr>
                                    </p:animEffect>
                                    <p:anim calcmode="lin" valueType="num">
                                      <p:cBhvr>
                                        <p:cTn id="30" dur="2000" fill="hold"/>
                                        <p:tgtEl>
                                          <p:spTgt spid="4"/>
                                        </p:tgtEl>
                                        <p:attrNameLst>
                                          <p:attrName>style.rotation</p:attrName>
                                        </p:attrNameLst>
                                      </p:cBhvr>
                                      <p:tavLst>
                                        <p:tav tm="0">
                                          <p:val>
                                            <p:fltVal val="720"/>
                                          </p:val>
                                        </p:tav>
                                        <p:tav tm="100000">
                                          <p:val>
                                            <p:fltVal val="0"/>
                                          </p:val>
                                        </p:tav>
                                      </p:tavLst>
                                    </p:anim>
                                    <p:anim calcmode="lin" valueType="num">
                                      <p:cBhvr>
                                        <p:cTn id="31" dur="2000" fill="hold"/>
                                        <p:tgtEl>
                                          <p:spTgt spid="4"/>
                                        </p:tgtEl>
                                        <p:attrNameLst>
                                          <p:attrName>ppt_h</p:attrName>
                                        </p:attrNameLst>
                                      </p:cBhvr>
                                      <p:tavLst>
                                        <p:tav tm="0">
                                          <p:val>
                                            <p:fltVal val="0"/>
                                          </p:val>
                                        </p:tav>
                                        <p:tav tm="100000">
                                          <p:val>
                                            <p:strVal val="#ppt_h"/>
                                          </p:val>
                                        </p:tav>
                                      </p:tavLst>
                                    </p:anim>
                                    <p:anim calcmode="lin" valueType="num">
                                      <p:cBhvr>
                                        <p:cTn id="32" dur="2000" fill="hold"/>
                                        <p:tgtEl>
                                          <p:spTgt spid="4"/>
                                        </p:tgtEl>
                                        <p:attrNameLst>
                                          <p:attrName>ppt_w</p:attrName>
                                        </p:attrNameLst>
                                      </p:cBhvr>
                                      <p:tavLst>
                                        <p:tav tm="0">
                                          <p:val>
                                            <p:fltVal val="0"/>
                                          </p:val>
                                        </p:tav>
                                        <p:tav tm="100000">
                                          <p:val>
                                            <p:strVal val="#ppt_w"/>
                                          </p:val>
                                        </p:tav>
                                      </p:tavLst>
                                    </p:anim>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5592B-9D78-CDC0-1C06-E9D224FD8CE9}"/>
              </a:ext>
            </a:extLst>
          </p:cNvPr>
          <p:cNvPicPr>
            <a:picLocks noChangeAspect="1"/>
          </p:cNvPicPr>
          <p:nvPr/>
        </p:nvPicPr>
        <p:blipFill>
          <a:blip r:embed="rId2"/>
          <a:srcRect t="11538" b="11538"/>
          <a:stretch/>
        </p:blipFill>
        <p:spPr>
          <a:xfrm>
            <a:off x="476643" y="2357130"/>
            <a:ext cx="3464491" cy="1732247"/>
          </a:xfrm>
          <a:prstGeom prst="round2SameRect">
            <a:avLst/>
          </a:prstGeom>
        </p:spPr>
      </p:pic>
      <p:pic>
        <p:nvPicPr>
          <p:cNvPr id="5" name="Picture 4">
            <a:extLst>
              <a:ext uri="{FF2B5EF4-FFF2-40B4-BE49-F238E27FC236}">
                <a16:creationId xmlns:a16="http://schemas.microsoft.com/office/drawing/2014/main" id="{4A5B59C2-79C0-660D-C901-12A6C39BA641}"/>
              </a:ext>
            </a:extLst>
          </p:cNvPr>
          <p:cNvPicPr>
            <a:picLocks noChangeAspect="1"/>
          </p:cNvPicPr>
          <p:nvPr/>
        </p:nvPicPr>
        <p:blipFill>
          <a:blip r:embed="rId3"/>
          <a:srcRect t="11538" b="11538"/>
          <a:stretch/>
        </p:blipFill>
        <p:spPr>
          <a:xfrm>
            <a:off x="4323903" y="2357130"/>
            <a:ext cx="3464491" cy="1732247"/>
          </a:xfrm>
          <a:prstGeom prst="round2SameRect">
            <a:avLst/>
          </a:prstGeom>
        </p:spPr>
      </p:pic>
      <p:pic>
        <p:nvPicPr>
          <p:cNvPr id="6" name="Picture 5">
            <a:extLst>
              <a:ext uri="{FF2B5EF4-FFF2-40B4-BE49-F238E27FC236}">
                <a16:creationId xmlns:a16="http://schemas.microsoft.com/office/drawing/2014/main" id="{323DCC6E-00EC-2F4B-0BBD-4BBED10DECBB}"/>
              </a:ext>
            </a:extLst>
          </p:cNvPr>
          <p:cNvPicPr>
            <a:picLocks noChangeAspect="1"/>
          </p:cNvPicPr>
          <p:nvPr/>
        </p:nvPicPr>
        <p:blipFill>
          <a:blip r:embed="rId4"/>
          <a:srcRect t="11538" b="11538"/>
          <a:stretch/>
        </p:blipFill>
        <p:spPr>
          <a:xfrm>
            <a:off x="8177498" y="2357130"/>
            <a:ext cx="3464491" cy="1732247"/>
          </a:xfrm>
          <a:prstGeom prst="round2SameRect">
            <a:avLst/>
          </a:prstGeom>
        </p:spPr>
      </p:pic>
      <p:sp>
        <p:nvSpPr>
          <p:cNvPr id="7" name="Graphic 47">
            <a:extLst>
              <a:ext uri="{FF2B5EF4-FFF2-40B4-BE49-F238E27FC236}">
                <a16:creationId xmlns:a16="http://schemas.microsoft.com/office/drawing/2014/main" id="{1A54865C-E4DC-6FA3-CB44-B383EA5A7A38}"/>
              </a:ext>
            </a:extLst>
          </p:cNvPr>
          <p:cNvSpPr>
            <a:spLocks noChangeAspect="1"/>
          </p:cNvSpPr>
          <p:nvPr/>
        </p:nvSpPr>
        <p:spPr>
          <a:xfrm>
            <a:off x="476644" y="3441009"/>
            <a:ext cx="3469718" cy="2314799"/>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dirty="0"/>
          </a:p>
        </p:txBody>
      </p:sp>
      <p:sp>
        <p:nvSpPr>
          <p:cNvPr id="8" name="Graphic 47">
            <a:extLst>
              <a:ext uri="{FF2B5EF4-FFF2-40B4-BE49-F238E27FC236}">
                <a16:creationId xmlns:a16="http://schemas.microsoft.com/office/drawing/2014/main" id="{FB0858D5-1873-9892-E280-3AED2EE0A2AF}"/>
              </a:ext>
            </a:extLst>
          </p:cNvPr>
          <p:cNvSpPr>
            <a:spLocks noChangeAspect="1"/>
          </p:cNvSpPr>
          <p:nvPr/>
        </p:nvSpPr>
        <p:spPr>
          <a:xfrm>
            <a:off x="4319782" y="3441009"/>
            <a:ext cx="3469718" cy="2314799"/>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dirty="0"/>
          </a:p>
        </p:txBody>
      </p:sp>
      <p:sp>
        <p:nvSpPr>
          <p:cNvPr id="9" name="Graphic 47">
            <a:extLst>
              <a:ext uri="{FF2B5EF4-FFF2-40B4-BE49-F238E27FC236}">
                <a16:creationId xmlns:a16="http://schemas.microsoft.com/office/drawing/2014/main" id="{9CD978E0-384D-A4C2-BAFC-1DE668593ECE}"/>
              </a:ext>
            </a:extLst>
          </p:cNvPr>
          <p:cNvSpPr>
            <a:spLocks noChangeAspect="1"/>
          </p:cNvSpPr>
          <p:nvPr/>
        </p:nvSpPr>
        <p:spPr>
          <a:xfrm>
            <a:off x="8173377" y="3441009"/>
            <a:ext cx="3469718" cy="2314799"/>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FC58026C-D592-6810-0C81-AAB8E8F66F43}"/>
              </a:ext>
            </a:extLst>
          </p:cNvPr>
          <p:cNvSpPr>
            <a:spLocks noGrp="1"/>
          </p:cNvSpPr>
          <p:nvPr>
            <p:ph idx="1" hasCustomPrompt="1"/>
          </p:nvPr>
        </p:nvSpPr>
        <p:spPr>
          <a:xfrm>
            <a:off x="687678" y="4287005"/>
            <a:ext cx="2909908" cy="389868"/>
          </a:xfrm>
        </p:spPr>
        <p:txBody>
          <a:bodyPr>
            <a:no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sz="2400" dirty="0"/>
              <a:t>Digitise</a:t>
            </a:r>
          </a:p>
        </p:txBody>
      </p:sp>
      <p:sp>
        <p:nvSpPr>
          <p:cNvPr id="11" name="Text Placeholder 2">
            <a:extLst>
              <a:ext uri="{FF2B5EF4-FFF2-40B4-BE49-F238E27FC236}">
                <a16:creationId xmlns:a16="http://schemas.microsoft.com/office/drawing/2014/main" id="{0DB5EFA4-E93F-CF2B-D37B-5226461B8B11}"/>
              </a:ext>
            </a:extLst>
          </p:cNvPr>
          <p:cNvSpPr txBox="1">
            <a:spLocks/>
          </p:cNvSpPr>
          <p:nvPr/>
        </p:nvSpPr>
        <p:spPr>
          <a:xfrm>
            <a:off x="695298" y="4749017"/>
            <a:ext cx="2909908" cy="8661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Create digital outputs with consistent naming conventions and metadata</a:t>
            </a:r>
          </a:p>
        </p:txBody>
      </p:sp>
      <p:pic>
        <p:nvPicPr>
          <p:cNvPr id="16" name="Picture 15" descr="A blue squares on a black background&#10;&#10;AI-generated content may be incorrect.">
            <a:extLst>
              <a:ext uri="{FF2B5EF4-FFF2-40B4-BE49-F238E27FC236}">
                <a16:creationId xmlns:a16="http://schemas.microsoft.com/office/drawing/2014/main" id="{59E4B00E-0BCE-E588-09DC-5BEF0CB2B868}"/>
              </a:ext>
            </a:extLst>
          </p:cNvPr>
          <p:cNvPicPr>
            <a:picLocks noChangeAspect="1"/>
          </p:cNvPicPr>
          <p:nvPr/>
        </p:nvPicPr>
        <p:blipFill>
          <a:blip r:embed="rId5"/>
          <a:stretch>
            <a:fillRect/>
          </a:stretch>
        </p:blipFill>
        <p:spPr>
          <a:xfrm>
            <a:off x="10475916" y="3608387"/>
            <a:ext cx="491193" cy="491193"/>
          </a:xfrm>
          <a:prstGeom prst="rect">
            <a:avLst/>
          </a:prstGeom>
        </p:spPr>
      </p:pic>
      <p:pic>
        <p:nvPicPr>
          <p:cNvPr id="17" name="Picture 16" descr="A blue circular object with black background&#10;&#10;AI-generated content may be incorrect.">
            <a:extLst>
              <a:ext uri="{FF2B5EF4-FFF2-40B4-BE49-F238E27FC236}">
                <a16:creationId xmlns:a16="http://schemas.microsoft.com/office/drawing/2014/main" id="{47FD93E7-AFA2-D746-E911-E204F351E803}"/>
              </a:ext>
            </a:extLst>
          </p:cNvPr>
          <p:cNvPicPr>
            <a:picLocks noChangeAspect="1"/>
          </p:cNvPicPr>
          <p:nvPr/>
        </p:nvPicPr>
        <p:blipFill>
          <a:blip r:embed="rId6"/>
          <a:stretch>
            <a:fillRect/>
          </a:stretch>
        </p:blipFill>
        <p:spPr>
          <a:xfrm>
            <a:off x="6619682" y="3608388"/>
            <a:ext cx="491193" cy="491193"/>
          </a:xfrm>
          <a:prstGeom prst="rect">
            <a:avLst/>
          </a:prstGeom>
        </p:spPr>
      </p:pic>
      <p:pic>
        <p:nvPicPr>
          <p:cNvPr id="18" name="Picture 17" descr="A blue circle with a black background&#10;&#10;AI-generated content may be incorrect.">
            <a:extLst>
              <a:ext uri="{FF2B5EF4-FFF2-40B4-BE49-F238E27FC236}">
                <a16:creationId xmlns:a16="http://schemas.microsoft.com/office/drawing/2014/main" id="{73EDDE08-E964-E264-CB5D-986689C62FF6}"/>
              </a:ext>
            </a:extLst>
          </p:cNvPr>
          <p:cNvPicPr>
            <a:picLocks noChangeAspect="1"/>
          </p:cNvPicPr>
          <p:nvPr/>
        </p:nvPicPr>
        <p:blipFill>
          <a:blip r:embed="rId7"/>
          <a:stretch>
            <a:fillRect/>
          </a:stretch>
        </p:blipFill>
        <p:spPr>
          <a:xfrm>
            <a:off x="2775902" y="3612835"/>
            <a:ext cx="491193" cy="491193"/>
          </a:xfrm>
          <a:prstGeom prst="rect">
            <a:avLst/>
          </a:prstGeom>
        </p:spPr>
      </p:pic>
      <p:sp>
        <p:nvSpPr>
          <p:cNvPr id="2" name="Content Placeholder 2">
            <a:extLst>
              <a:ext uri="{FF2B5EF4-FFF2-40B4-BE49-F238E27FC236}">
                <a16:creationId xmlns:a16="http://schemas.microsoft.com/office/drawing/2014/main" id="{BC7D4258-D713-8F25-EE1E-875FFF19F6B0}"/>
              </a:ext>
            </a:extLst>
          </p:cNvPr>
          <p:cNvSpPr txBox="1">
            <a:spLocks/>
          </p:cNvSpPr>
          <p:nvPr/>
        </p:nvSpPr>
        <p:spPr>
          <a:xfrm>
            <a:off x="4546000" y="4287005"/>
            <a:ext cx="2909908" cy="3898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chemeClr val="tx2"/>
                </a:solidFill>
                <a:latin typeface="Raleway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Capture</a:t>
            </a:r>
          </a:p>
        </p:txBody>
      </p:sp>
      <p:sp>
        <p:nvSpPr>
          <p:cNvPr id="3" name="Text Placeholder 2">
            <a:extLst>
              <a:ext uri="{FF2B5EF4-FFF2-40B4-BE49-F238E27FC236}">
                <a16:creationId xmlns:a16="http://schemas.microsoft.com/office/drawing/2014/main" id="{5A77902E-3046-B9AE-9FD7-12F46D9CC47B}"/>
              </a:ext>
            </a:extLst>
          </p:cNvPr>
          <p:cNvSpPr txBox="1">
            <a:spLocks/>
          </p:cNvSpPr>
          <p:nvPr/>
        </p:nvSpPr>
        <p:spPr>
          <a:xfrm>
            <a:off x="4553620" y="4749017"/>
            <a:ext cx="2909908" cy="8661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Index and Extract relevant metadata and make all files searchable</a:t>
            </a:r>
          </a:p>
        </p:txBody>
      </p:sp>
      <p:sp>
        <p:nvSpPr>
          <p:cNvPr id="19" name="Content Placeholder 2">
            <a:extLst>
              <a:ext uri="{FF2B5EF4-FFF2-40B4-BE49-F238E27FC236}">
                <a16:creationId xmlns:a16="http://schemas.microsoft.com/office/drawing/2014/main" id="{92B464FC-94BC-F602-E1E3-183030283AEB}"/>
              </a:ext>
            </a:extLst>
          </p:cNvPr>
          <p:cNvSpPr txBox="1">
            <a:spLocks/>
          </p:cNvSpPr>
          <p:nvPr/>
        </p:nvSpPr>
        <p:spPr>
          <a:xfrm>
            <a:off x="8404322" y="4287005"/>
            <a:ext cx="2909908" cy="3898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chemeClr val="tx2"/>
                </a:solidFill>
                <a:latin typeface="Raleway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Consolidate</a:t>
            </a:r>
          </a:p>
        </p:txBody>
      </p:sp>
      <p:sp>
        <p:nvSpPr>
          <p:cNvPr id="20" name="Text Placeholder 2">
            <a:extLst>
              <a:ext uri="{FF2B5EF4-FFF2-40B4-BE49-F238E27FC236}">
                <a16:creationId xmlns:a16="http://schemas.microsoft.com/office/drawing/2014/main" id="{82A620C2-C040-26CD-ADAA-0E0BDC8D3FDD}"/>
              </a:ext>
            </a:extLst>
          </p:cNvPr>
          <p:cNvSpPr txBox="1">
            <a:spLocks/>
          </p:cNvSpPr>
          <p:nvPr/>
        </p:nvSpPr>
        <p:spPr>
          <a:xfrm>
            <a:off x="8411942" y="4749017"/>
            <a:ext cx="2909908" cy="8661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Eliminate digital document silos through automated file management</a:t>
            </a:r>
          </a:p>
        </p:txBody>
      </p:sp>
      <p:sp>
        <p:nvSpPr>
          <p:cNvPr id="21" name="Text Placeholder 2">
            <a:extLst>
              <a:ext uri="{FF2B5EF4-FFF2-40B4-BE49-F238E27FC236}">
                <a16:creationId xmlns:a16="http://schemas.microsoft.com/office/drawing/2014/main" id="{6D3AD875-8E2E-375E-4B21-4542CB417840}"/>
              </a:ext>
            </a:extLst>
          </p:cNvPr>
          <p:cNvSpPr txBox="1">
            <a:spLocks/>
          </p:cNvSpPr>
          <p:nvPr/>
        </p:nvSpPr>
        <p:spPr>
          <a:xfrm>
            <a:off x="695297" y="1678597"/>
            <a:ext cx="2909909"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400" dirty="0"/>
              <a:t>Scan </a:t>
            </a:r>
            <a:r>
              <a:rPr lang="en-GB" sz="1400" dirty="0" err="1"/>
              <a:t>historial</a:t>
            </a:r>
            <a:r>
              <a:rPr lang="en-GB" sz="1400" dirty="0"/>
              <a:t> documents making all your information digital</a:t>
            </a:r>
          </a:p>
        </p:txBody>
      </p:sp>
      <p:sp>
        <p:nvSpPr>
          <p:cNvPr id="22" name="Text Placeholder 2">
            <a:extLst>
              <a:ext uri="{FF2B5EF4-FFF2-40B4-BE49-F238E27FC236}">
                <a16:creationId xmlns:a16="http://schemas.microsoft.com/office/drawing/2014/main" id="{88F9DE20-5CC4-6979-1D06-395EFB482220}"/>
              </a:ext>
            </a:extLst>
          </p:cNvPr>
          <p:cNvSpPr txBox="1">
            <a:spLocks/>
          </p:cNvSpPr>
          <p:nvPr/>
        </p:nvSpPr>
        <p:spPr>
          <a:xfrm>
            <a:off x="4553619" y="1678597"/>
            <a:ext cx="2739279"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400" dirty="0"/>
              <a:t>Capture digitised information from all sources (</a:t>
            </a:r>
            <a:r>
              <a:rPr lang="en-GB" sz="1400" dirty="0" err="1"/>
              <a:t>incl</a:t>
            </a:r>
            <a:r>
              <a:rPr lang="en-GB" sz="1400" dirty="0"/>
              <a:t> paper)</a:t>
            </a:r>
          </a:p>
        </p:txBody>
      </p:sp>
      <p:sp>
        <p:nvSpPr>
          <p:cNvPr id="23" name="Text Placeholder 2">
            <a:extLst>
              <a:ext uri="{FF2B5EF4-FFF2-40B4-BE49-F238E27FC236}">
                <a16:creationId xmlns:a16="http://schemas.microsoft.com/office/drawing/2014/main" id="{061E099A-1303-FF0F-2B2F-BE4557BAA9F9}"/>
              </a:ext>
            </a:extLst>
          </p:cNvPr>
          <p:cNvSpPr txBox="1">
            <a:spLocks/>
          </p:cNvSpPr>
          <p:nvPr/>
        </p:nvSpPr>
        <p:spPr>
          <a:xfrm>
            <a:off x="8467697" y="1678597"/>
            <a:ext cx="2739279"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400" dirty="0"/>
              <a:t>Consolidate data into a central Microsoft Native Enterprise Solution (ECM)</a:t>
            </a:r>
          </a:p>
        </p:txBody>
      </p:sp>
      <p:pic>
        <p:nvPicPr>
          <p:cNvPr id="24" name="Picture 23" descr="A blue outline of a spiral&#10;&#10;AI-generated content may be incorrect.">
            <a:extLst>
              <a:ext uri="{FF2B5EF4-FFF2-40B4-BE49-F238E27FC236}">
                <a16:creationId xmlns:a16="http://schemas.microsoft.com/office/drawing/2014/main" id="{2D4BDD2E-0A18-03C2-4D6B-0196ED4FAA5B}"/>
              </a:ext>
            </a:extLst>
          </p:cNvPr>
          <p:cNvPicPr>
            <a:picLocks noChangeAspect="1"/>
          </p:cNvPicPr>
          <p:nvPr/>
        </p:nvPicPr>
        <p:blipFill>
          <a:blip r:embed="rId8"/>
          <a:stretch>
            <a:fillRect/>
          </a:stretch>
        </p:blipFill>
        <p:spPr>
          <a:xfrm>
            <a:off x="9062234" y="-306321"/>
            <a:ext cx="1684345" cy="1727533"/>
          </a:xfrm>
          <a:prstGeom prst="rect">
            <a:avLst/>
          </a:prstGeom>
        </p:spPr>
      </p:pic>
      <p:pic>
        <p:nvPicPr>
          <p:cNvPr id="25" name="Picture 24" descr="A black and blue logo&#10;&#10;AI-generated content may be incorrect.">
            <a:extLst>
              <a:ext uri="{FF2B5EF4-FFF2-40B4-BE49-F238E27FC236}">
                <a16:creationId xmlns:a16="http://schemas.microsoft.com/office/drawing/2014/main" id="{2D65831C-9B83-74F7-D7C5-1F676A36CCF7}"/>
              </a:ext>
            </a:extLst>
          </p:cNvPr>
          <p:cNvPicPr>
            <a:picLocks noChangeAspect="1"/>
          </p:cNvPicPr>
          <p:nvPr/>
        </p:nvPicPr>
        <p:blipFill>
          <a:blip r:embed="rId9"/>
          <a:stretch>
            <a:fillRect/>
          </a:stretch>
        </p:blipFill>
        <p:spPr>
          <a:xfrm>
            <a:off x="10935148" y="539601"/>
            <a:ext cx="1413682" cy="1449930"/>
          </a:xfrm>
          <a:prstGeom prst="rect">
            <a:avLst/>
          </a:prstGeom>
        </p:spPr>
      </p:pic>
      <p:pic>
        <p:nvPicPr>
          <p:cNvPr id="26" name="Picture 25">
            <a:extLst>
              <a:ext uri="{FF2B5EF4-FFF2-40B4-BE49-F238E27FC236}">
                <a16:creationId xmlns:a16="http://schemas.microsoft.com/office/drawing/2014/main" id="{2EFEBA10-1E93-B098-4D31-BE3570E26F34}"/>
              </a:ext>
            </a:extLst>
          </p:cNvPr>
          <p:cNvPicPr>
            <a:picLocks noChangeAspect="1"/>
          </p:cNvPicPr>
          <p:nvPr/>
        </p:nvPicPr>
        <p:blipFill>
          <a:blip r:embed="rId10"/>
          <a:stretch>
            <a:fillRect/>
          </a:stretch>
        </p:blipFill>
        <p:spPr>
          <a:xfrm>
            <a:off x="5915653" y="6114929"/>
            <a:ext cx="360693" cy="360693"/>
          </a:xfrm>
          <a:prstGeom prst="rect">
            <a:avLst/>
          </a:prstGeom>
        </p:spPr>
      </p:pic>
    </p:spTree>
    <p:extLst>
      <p:ext uri="{BB962C8B-B14F-4D97-AF65-F5344CB8AC3E}">
        <p14:creationId xmlns:p14="http://schemas.microsoft.com/office/powerpoint/2010/main" val="334086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2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1000"/>
                                        <p:tgtEl>
                                          <p:spTgt spid="2"/>
                                        </p:tgtEl>
                                      </p:cBhvr>
                                    </p:animEffect>
                                    <p:anim calcmode="lin" valueType="num">
                                      <p:cBhvr>
                                        <p:cTn id="77" dur="1000" fill="hold"/>
                                        <p:tgtEl>
                                          <p:spTgt spid="2"/>
                                        </p:tgtEl>
                                        <p:attrNameLst>
                                          <p:attrName>ppt_x</p:attrName>
                                        </p:attrNameLst>
                                      </p:cBhvr>
                                      <p:tavLst>
                                        <p:tav tm="0">
                                          <p:val>
                                            <p:strVal val="#ppt_x"/>
                                          </p:val>
                                        </p:tav>
                                        <p:tav tm="100000">
                                          <p:val>
                                            <p:strVal val="#ppt_x"/>
                                          </p:val>
                                        </p:tav>
                                      </p:tavLst>
                                    </p:anim>
                                    <p:anim calcmode="lin" valueType="num">
                                      <p:cBhvr>
                                        <p:cTn id="78" dur="1000" fill="hold"/>
                                        <p:tgtEl>
                                          <p:spTgt spid="2"/>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1000"/>
                                        <p:tgtEl>
                                          <p:spTgt spid="19"/>
                                        </p:tgtEl>
                                      </p:cBhvr>
                                    </p:animEffect>
                                    <p:anim calcmode="lin" valueType="num">
                                      <p:cBhvr>
                                        <p:cTn id="87" dur="1000" fill="hold"/>
                                        <p:tgtEl>
                                          <p:spTgt spid="19"/>
                                        </p:tgtEl>
                                        <p:attrNameLst>
                                          <p:attrName>ppt_x</p:attrName>
                                        </p:attrNameLst>
                                      </p:cBhvr>
                                      <p:tavLst>
                                        <p:tav tm="0">
                                          <p:val>
                                            <p:strVal val="#ppt_x"/>
                                          </p:val>
                                        </p:tav>
                                        <p:tav tm="100000">
                                          <p:val>
                                            <p:strVal val="#ppt_x"/>
                                          </p:val>
                                        </p:tav>
                                      </p:tavLst>
                                    </p:anim>
                                    <p:anim calcmode="lin" valueType="num">
                                      <p:cBhvr>
                                        <p:cTn id="88" dur="1000" fill="hold"/>
                                        <p:tgtEl>
                                          <p:spTgt spid="1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53" presetClass="entr" presetSubtype="16" fill="hold" nodeType="after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uild="p"/>
      <p:bldP spid="11" grpId="0"/>
      <p:bldP spid="2" grpId="0"/>
      <p:bldP spid="3"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DCA4-EBC0-F041-C83C-3AF4EABD0523}"/>
            </a:ext>
          </a:extLst>
        </p:cNvPr>
        <p:cNvGrpSpPr/>
        <p:nvPr/>
      </p:nvGrpSpPr>
      <p:grpSpPr>
        <a:xfrm>
          <a:off x="0" y="0"/>
          <a:ext cx="0" cy="0"/>
          <a:chOff x="0" y="0"/>
          <a:chExt cx="0" cy="0"/>
        </a:xfrm>
      </p:grpSpPr>
      <p:pic>
        <p:nvPicPr>
          <p:cNvPr id="24" name="Picture 23" descr="A blue outline of a spiral&#10;&#10;AI-generated content may be incorrect.">
            <a:extLst>
              <a:ext uri="{FF2B5EF4-FFF2-40B4-BE49-F238E27FC236}">
                <a16:creationId xmlns:a16="http://schemas.microsoft.com/office/drawing/2014/main" id="{5358651B-0A75-CA85-30FA-C13EAFAF0FE8}"/>
              </a:ext>
            </a:extLst>
          </p:cNvPr>
          <p:cNvPicPr>
            <a:picLocks noChangeAspect="1"/>
          </p:cNvPicPr>
          <p:nvPr/>
        </p:nvPicPr>
        <p:blipFill>
          <a:blip r:embed="rId2"/>
          <a:stretch>
            <a:fillRect/>
          </a:stretch>
        </p:blipFill>
        <p:spPr>
          <a:xfrm>
            <a:off x="9062234" y="-306321"/>
            <a:ext cx="1684345" cy="1727533"/>
          </a:xfrm>
          <a:prstGeom prst="rect">
            <a:avLst/>
          </a:prstGeom>
        </p:spPr>
      </p:pic>
      <p:pic>
        <p:nvPicPr>
          <p:cNvPr id="25" name="Picture 24" descr="A black and blue logo&#10;&#10;AI-generated content may be incorrect.">
            <a:extLst>
              <a:ext uri="{FF2B5EF4-FFF2-40B4-BE49-F238E27FC236}">
                <a16:creationId xmlns:a16="http://schemas.microsoft.com/office/drawing/2014/main" id="{24E7103F-30EB-DB66-851F-D073E2C9D541}"/>
              </a:ext>
            </a:extLst>
          </p:cNvPr>
          <p:cNvPicPr>
            <a:picLocks noChangeAspect="1"/>
          </p:cNvPicPr>
          <p:nvPr/>
        </p:nvPicPr>
        <p:blipFill>
          <a:blip r:embed="rId3"/>
          <a:stretch>
            <a:fillRect/>
          </a:stretch>
        </p:blipFill>
        <p:spPr>
          <a:xfrm>
            <a:off x="10935148" y="539601"/>
            <a:ext cx="1413682" cy="1449930"/>
          </a:xfrm>
          <a:prstGeom prst="rect">
            <a:avLst/>
          </a:prstGeom>
        </p:spPr>
      </p:pic>
      <p:pic>
        <p:nvPicPr>
          <p:cNvPr id="14" name="Picture 13">
            <a:extLst>
              <a:ext uri="{FF2B5EF4-FFF2-40B4-BE49-F238E27FC236}">
                <a16:creationId xmlns:a16="http://schemas.microsoft.com/office/drawing/2014/main" id="{DD5AA321-84D0-0946-3DFF-95D3828B1BF4}"/>
              </a:ext>
            </a:extLst>
          </p:cNvPr>
          <p:cNvPicPr>
            <a:picLocks noChangeAspect="1"/>
          </p:cNvPicPr>
          <p:nvPr/>
        </p:nvPicPr>
        <p:blipFill>
          <a:blip r:embed="rId4"/>
          <a:srcRect t="11538" b="11538"/>
          <a:stretch/>
        </p:blipFill>
        <p:spPr>
          <a:xfrm>
            <a:off x="476643" y="12019426"/>
            <a:ext cx="3464491" cy="1732247"/>
          </a:xfrm>
          <a:prstGeom prst="round2SameRect">
            <a:avLst/>
          </a:prstGeom>
        </p:spPr>
      </p:pic>
      <p:pic>
        <p:nvPicPr>
          <p:cNvPr id="15" name="Picture 14">
            <a:extLst>
              <a:ext uri="{FF2B5EF4-FFF2-40B4-BE49-F238E27FC236}">
                <a16:creationId xmlns:a16="http://schemas.microsoft.com/office/drawing/2014/main" id="{D805F24F-F5B9-7B88-6118-AB701EDF5CDB}"/>
              </a:ext>
            </a:extLst>
          </p:cNvPr>
          <p:cNvPicPr>
            <a:picLocks noChangeAspect="1"/>
          </p:cNvPicPr>
          <p:nvPr/>
        </p:nvPicPr>
        <p:blipFill>
          <a:blip r:embed="rId5"/>
          <a:srcRect t="11538" b="11538"/>
          <a:stretch/>
        </p:blipFill>
        <p:spPr>
          <a:xfrm>
            <a:off x="4323903" y="12019426"/>
            <a:ext cx="3464491" cy="1732247"/>
          </a:xfrm>
          <a:prstGeom prst="round2SameRect">
            <a:avLst/>
          </a:prstGeom>
        </p:spPr>
      </p:pic>
      <p:pic>
        <p:nvPicPr>
          <p:cNvPr id="26" name="Picture 25">
            <a:extLst>
              <a:ext uri="{FF2B5EF4-FFF2-40B4-BE49-F238E27FC236}">
                <a16:creationId xmlns:a16="http://schemas.microsoft.com/office/drawing/2014/main" id="{171F6064-0157-5A9C-9CBD-F4392410D016}"/>
              </a:ext>
            </a:extLst>
          </p:cNvPr>
          <p:cNvPicPr>
            <a:picLocks noChangeAspect="1"/>
          </p:cNvPicPr>
          <p:nvPr/>
        </p:nvPicPr>
        <p:blipFill>
          <a:blip r:embed="rId6"/>
          <a:srcRect t="11538" b="11538"/>
          <a:stretch/>
        </p:blipFill>
        <p:spPr>
          <a:xfrm>
            <a:off x="8177498" y="12019426"/>
            <a:ext cx="3464491" cy="1732247"/>
          </a:xfrm>
          <a:prstGeom prst="round2SameRect">
            <a:avLst/>
          </a:prstGeom>
        </p:spPr>
      </p:pic>
      <p:sp>
        <p:nvSpPr>
          <p:cNvPr id="27" name="Graphic 47">
            <a:extLst>
              <a:ext uri="{FF2B5EF4-FFF2-40B4-BE49-F238E27FC236}">
                <a16:creationId xmlns:a16="http://schemas.microsoft.com/office/drawing/2014/main" id="{A68CED05-4BE5-B350-55CC-FB9ADBC66814}"/>
              </a:ext>
            </a:extLst>
          </p:cNvPr>
          <p:cNvSpPr>
            <a:spLocks noChangeAspect="1"/>
          </p:cNvSpPr>
          <p:nvPr/>
        </p:nvSpPr>
        <p:spPr>
          <a:xfrm>
            <a:off x="476644" y="13103305"/>
            <a:ext cx="3469718" cy="2314799"/>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dirty="0"/>
          </a:p>
        </p:txBody>
      </p:sp>
      <p:sp>
        <p:nvSpPr>
          <p:cNvPr id="28" name="Graphic 47">
            <a:extLst>
              <a:ext uri="{FF2B5EF4-FFF2-40B4-BE49-F238E27FC236}">
                <a16:creationId xmlns:a16="http://schemas.microsoft.com/office/drawing/2014/main" id="{CFE05A52-A31D-4726-9F79-DD4FDF48AF05}"/>
              </a:ext>
            </a:extLst>
          </p:cNvPr>
          <p:cNvSpPr>
            <a:spLocks noChangeAspect="1"/>
          </p:cNvSpPr>
          <p:nvPr/>
        </p:nvSpPr>
        <p:spPr>
          <a:xfrm>
            <a:off x="4319782" y="13103305"/>
            <a:ext cx="3469718" cy="2314799"/>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dirty="0"/>
          </a:p>
        </p:txBody>
      </p:sp>
      <p:sp>
        <p:nvSpPr>
          <p:cNvPr id="29" name="Graphic 47">
            <a:extLst>
              <a:ext uri="{FF2B5EF4-FFF2-40B4-BE49-F238E27FC236}">
                <a16:creationId xmlns:a16="http://schemas.microsoft.com/office/drawing/2014/main" id="{272EC0DC-F242-E1BA-1941-FD54F9CD19FB}"/>
              </a:ext>
            </a:extLst>
          </p:cNvPr>
          <p:cNvSpPr>
            <a:spLocks noChangeAspect="1"/>
          </p:cNvSpPr>
          <p:nvPr/>
        </p:nvSpPr>
        <p:spPr>
          <a:xfrm>
            <a:off x="8173377" y="13103305"/>
            <a:ext cx="3469718" cy="2314799"/>
          </a:xfrm>
          <a:custGeom>
            <a:avLst/>
            <a:gdLst>
              <a:gd name="connsiteX0" fmla="*/ 3369929 w 3866289"/>
              <a:gd name="connsiteY0" fmla="*/ 392430 h 2579369"/>
              <a:gd name="connsiteX1" fmla="*/ 3369929 w 3866289"/>
              <a:gd name="connsiteY1" fmla="*/ 285750 h 2579369"/>
              <a:gd name="connsiteX2" fmla="*/ 3084664 w 3866289"/>
              <a:gd name="connsiteY2" fmla="*/ 0 h 2579369"/>
              <a:gd name="connsiteX3" fmla="*/ 2587352 w 3866289"/>
              <a:gd name="connsiteY3" fmla="*/ 0 h 2579369"/>
              <a:gd name="connsiteX4" fmla="*/ 2302087 w 3866289"/>
              <a:gd name="connsiteY4" fmla="*/ 285750 h 2579369"/>
              <a:gd name="connsiteX5" fmla="*/ 2302087 w 3866289"/>
              <a:gd name="connsiteY5" fmla="*/ 392430 h 2579369"/>
              <a:gd name="connsiteX6" fmla="*/ 2016823 w 3866289"/>
              <a:gd name="connsiteY6" fmla="*/ 678180 h 2579369"/>
              <a:gd name="connsiteX7" fmla="*/ 0 w 3866289"/>
              <a:gd name="connsiteY7" fmla="*/ 678180 h 2579369"/>
              <a:gd name="connsiteX8" fmla="*/ 0 w 3866289"/>
              <a:gd name="connsiteY8" fmla="*/ 2388870 h 2579369"/>
              <a:gd name="connsiteX9" fmla="*/ 190177 w 3866289"/>
              <a:gd name="connsiteY9" fmla="*/ 2579370 h 2579369"/>
              <a:gd name="connsiteX10" fmla="*/ 3676113 w 3866289"/>
              <a:gd name="connsiteY10" fmla="*/ 2579370 h 2579369"/>
              <a:gd name="connsiteX11" fmla="*/ 3866290 w 3866289"/>
              <a:gd name="connsiteY11" fmla="*/ 2388870 h 2579369"/>
              <a:gd name="connsiteX12" fmla="*/ 3866290 w 3866289"/>
              <a:gd name="connsiteY12" fmla="*/ 678180 h 2579369"/>
              <a:gd name="connsiteX13" fmla="*/ 3656145 w 3866289"/>
              <a:gd name="connsiteY13" fmla="*/ 678180 h 2579369"/>
              <a:gd name="connsiteX14" fmla="*/ 3370880 w 3866289"/>
              <a:gd name="connsiteY14" fmla="*/ 392430 h 25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6289" h="2579369">
                <a:moveTo>
                  <a:pt x="3369929" y="392430"/>
                </a:moveTo>
                <a:lnTo>
                  <a:pt x="3369929" y="285750"/>
                </a:lnTo>
                <a:cubicBezTo>
                  <a:pt x="3369929" y="127635"/>
                  <a:pt x="3242511" y="0"/>
                  <a:pt x="3084664" y="0"/>
                </a:cubicBezTo>
                <a:lnTo>
                  <a:pt x="2587352" y="0"/>
                </a:lnTo>
                <a:cubicBezTo>
                  <a:pt x="2429506" y="0"/>
                  <a:pt x="2302087" y="127635"/>
                  <a:pt x="2302087" y="285750"/>
                </a:cubicBezTo>
                <a:lnTo>
                  <a:pt x="2302087" y="392430"/>
                </a:lnTo>
                <a:cubicBezTo>
                  <a:pt x="2302087" y="550545"/>
                  <a:pt x="2174669" y="678180"/>
                  <a:pt x="2016823" y="678180"/>
                </a:cubicBezTo>
                <a:lnTo>
                  <a:pt x="0" y="678180"/>
                </a:lnTo>
                <a:lnTo>
                  <a:pt x="0" y="2388870"/>
                </a:lnTo>
                <a:cubicBezTo>
                  <a:pt x="0" y="2493645"/>
                  <a:pt x="85579" y="2579370"/>
                  <a:pt x="190177" y="2579370"/>
                </a:cubicBezTo>
                <a:lnTo>
                  <a:pt x="3676113" y="2579370"/>
                </a:lnTo>
                <a:cubicBezTo>
                  <a:pt x="3780710" y="2579370"/>
                  <a:pt x="3866290" y="2493645"/>
                  <a:pt x="3866290" y="2388870"/>
                </a:cubicBezTo>
                <a:lnTo>
                  <a:pt x="3866290" y="678180"/>
                </a:lnTo>
                <a:lnTo>
                  <a:pt x="3656145" y="678180"/>
                </a:lnTo>
                <a:cubicBezTo>
                  <a:pt x="3498298" y="678180"/>
                  <a:pt x="3370880" y="550545"/>
                  <a:pt x="3370880" y="392430"/>
                </a:cubicBezTo>
                <a:close/>
              </a:path>
            </a:pathLst>
          </a:custGeom>
          <a:solidFill>
            <a:schemeClr val="bg1"/>
          </a:solidFill>
          <a:ln w="9509" cap="flat">
            <a:noFill/>
            <a:prstDash val="solid"/>
            <a:miter/>
          </a:ln>
        </p:spPr>
        <p:txBody>
          <a:bodyPr rtlCol="0" anchor="ctr"/>
          <a:lstStyle/>
          <a:p>
            <a:endParaRPr lang="en-US"/>
          </a:p>
        </p:txBody>
      </p:sp>
      <p:sp>
        <p:nvSpPr>
          <p:cNvPr id="30" name="Content Placeholder 2">
            <a:extLst>
              <a:ext uri="{FF2B5EF4-FFF2-40B4-BE49-F238E27FC236}">
                <a16:creationId xmlns:a16="http://schemas.microsoft.com/office/drawing/2014/main" id="{34643C84-78FA-FBFD-CED2-D9C2695D04C4}"/>
              </a:ext>
            </a:extLst>
          </p:cNvPr>
          <p:cNvSpPr>
            <a:spLocks noGrp="1"/>
          </p:cNvSpPr>
          <p:nvPr>
            <p:ph idx="1" hasCustomPrompt="1"/>
          </p:nvPr>
        </p:nvSpPr>
        <p:spPr>
          <a:xfrm>
            <a:off x="687678" y="13949301"/>
            <a:ext cx="2909908" cy="389868"/>
          </a:xfrm>
        </p:spPr>
        <p:txBody>
          <a:bodyPr>
            <a:noAutofit/>
          </a:bodyPr>
          <a:lstStyle>
            <a:lvl1pPr marL="0" indent="0">
              <a:lnSpc>
                <a:spcPct val="100000"/>
              </a:lnSpc>
              <a:buNone/>
              <a:defRPr sz="1400" b="1" i="0">
                <a:solidFill>
                  <a:schemeClr val="tx2"/>
                </a:solidFill>
                <a:latin typeface="Raleway ExtraBold"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marL="1828800" indent="0">
              <a:buNone/>
              <a:defRPr>
                <a:latin typeface="Raleway" pitchFamily="2" charset="77"/>
              </a:defRPr>
            </a:lvl5pPr>
          </a:lstStyle>
          <a:p>
            <a:pPr lvl="0"/>
            <a:r>
              <a:rPr lang="en-GB" sz="2400" dirty="0"/>
              <a:t>Digitise</a:t>
            </a:r>
          </a:p>
        </p:txBody>
      </p:sp>
      <p:sp>
        <p:nvSpPr>
          <p:cNvPr id="31" name="Text Placeholder 2">
            <a:extLst>
              <a:ext uri="{FF2B5EF4-FFF2-40B4-BE49-F238E27FC236}">
                <a16:creationId xmlns:a16="http://schemas.microsoft.com/office/drawing/2014/main" id="{ADD22FE4-D2C3-5C0D-36C8-CD8E99C97C26}"/>
              </a:ext>
            </a:extLst>
          </p:cNvPr>
          <p:cNvSpPr txBox="1">
            <a:spLocks/>
          </p:cNvSpPr>
          <p:nvPr/>
        </p:nvSpPr>
        <p:spPr>
          <a:xfrm>
            <a:off x="695298" y="14411313"/>
            <a:ext cx="2909908" cy="8661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Create digital outputs with consistent naming conventions and metadata</a:t>
            </a:r>
          </a:p>
        </p:txBody>
      </p:sp>
      <p:pic>
        <p:nvPicPr>
          <p:cNvPr id="32" name="Picture 31" descr="A blue squares on a black background&#10;&#10;AI-generated content may be incorrect.">
            <a:extLst>
              <a:ext uri="{FF2B5EF4-FFF2-40B4-BE49-F238E27FC236}">
                <a16:creationId xmlns:a16="http://schemas.microsoft.com/office/drawing/2014/main" id="{AA9EF89B-E7CB-2B2D-1CF9-DE997B6B4C4E}"/>
              </a:ext>
            </a:extLst>
          </p:cNvPr>
          <p:cNvPicPr>
            <a:picLocks noChangeAspect="1"/>
          </p:cNvPicPr>
          <p:nvPr/>
        </p:nvPicPr>
        <p:blipFill>
          <a:blip r:embed="rId7"/>
          <a:stretch>
            <a:fillRect/>
          </a:stretch>
        </p:blipFill>
        <p:spPr>
          <a:xfrm>
            <a:off x="10475916" y="13270683"/>
            <a:ext cx="491193" cy="491193"/>
          </a:xfrm>
          <a:prstGeom prst="rect">
            <a:avLst/>
          </a:prstGeom>
        </p:spPr>
      </p:pic>
      <p:pic>
        <p:nvPicPr>
          <p:cNvPr id="33" name="Picture 32" descr="A blue circular object with black background&#10;&#10;AI-generated content may be incorrect.">
            <a:extLst>
              <a:ext uri="{FF2B5EF4-FFF2-40B4-BE49-F238E27FC236}">
                <a16:creationId xmlns:a16="http://schemas.microsoft.com/office/drawing/2014/main" id="{FFD31A27-E88F-276E-9694-F753BCF17E89}"/>
              </a:ext>
            </a:extLst>
          </p:cNvPr>
          <p:cNvPicPr>
            <a:picLocks noChangeAspect="1"/>
          </p:cNvPicPr>
          <p:nvPr/>
        </p:nvPicPr>
        <p:blipFill>
          <a:blip r:embed="rId8"/>
          <a:stretch>
            <a:fillRect/>
          </a:stretch>
        </p:blipFill>
        <p:spPr>
          <a:xfrm>
            <a:off x="6619682" y="13270684"/>
            <a:ext cx="491193" cy="491193"/>
          </a:xfrm>
          <a:prstGeom prst="rect">
            <a:avLst/>
          </a:prstGeom>
        </p:spPr>
      </p:pic>
      <p:pic>
        <p:nvPicPr>
          <p:cNvPr id="34" name="Picture 33" descr="A blue circle with a black background&#10;&#10;AI-generated content may be incorrect.">
            <a:extLst>
              <a:ext uri="{FF2B5EF4-FFF2-40B4-BE49-F238E27FC236}">
                <a16:creationId xmlns:a16="http://schemas.microsoft.com/office/drawing/2014/main" id="{47149BFE-87FC-0850-70A6-9EA7457350F2}"/>
              </a:ext>
            </a:extLst>
          </p:cNvPr>
          <p:cNvPicPr>
            <a:picLocks noChangeAspect="1"/>
          </p:cNvPicPr>
          <p:nvPr/>
        </p:nvPicPr>
        <p:blipFill>
          <a:blip r:embed="rId9"/>
          <a:stretch>
            <a:fillRect/>
          </a:stretch>
        </p:blipFill>
        <p:spPr>
          <a:xfrm>
            <a:off x="2775902" y="13275131"/>
            <a:ext cx="491193" cy="491193"/>
          </a:xfrm>
          <a:prstGeom prst="rect">
            <a:avLst/>
          </a:prstGeom>
        </p:spPr>
      </p:pic>
      <p:sp>
        <p:nvSpPr>
          <p:cNvPr id="35" name="Content Placeholder 2">
            <a:extLst>
              <a:ext uri="{FF2B5EF4-FFF2-40B4-BE49-F238E27FC236}">
                <a16:creationId xmlns:a16="http://schemas.microsoft.com/office/drawing/2014/main" id="{0078CC92-73AE-FEAB-CB5E-A1D7E1FE5579}"/>
              </a:ext>
            </a:extLst>
          </p:cNvPr>
          <p:cNvSpPr txBox="1">
            <a:spLocks/>
          </p:cNvSpPr>
          <p:nvPr/>
        </p:nvSpPr>
        <p:spPr>
          <a:xfrm>
            <a:off x="4546000" y="13949301"/>
            <a:ext cx="2909908" cy="3898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chemeClr val="tx2"/>
                </a:solidFill>
                <a:latin typeface="Raleway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Capture</a:t>
            </a:r>
          </a:p>
        </p:txBody>
      </p:sp>
      <p:sp>
        <p:nvSpPr>
          <p:cNvPr id="36" name="Text Placeholder 2">
            <a:extLst>
              <a:ext uri="{FF2B5EF4-FFF2-40B4-BE49-F238E27FC236}">
                <a16:creationId xmlns:a16="http://schemas.microsoft.com/office/drawing/2014/main" id="{35B798D3-9DC8-E174-2394-1B64CA137E20}"/>
              </a:ext>
            </a:extLst>
          </p:cNvPr>
          <p:cNvSpPr txBox="1">
            <a:spLocks/>
          </p:cNvSpPr>
          <p:nvPr/>
        </p:nvSpPr>
        <p:spPr>
          <a:xfrm>
            <a:off x="4553620" y="14411313"/>
            <a:ext cx="2909908" cy="8661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Index and Extract relevant metadata and make all files searchable</a:t>
            </a:r>
          </a:p>
        </p:txBody>
      </p:sp>
      <p:sp>
        <p:nvSpPr>
          <p:cNvPr id="37" name="Content Placeholder 2">
            <a:extLst>
              <a:ext uri="{FF2B5EF4-FFF2-40B4-BE49-F238E27FC236}">
                <a16:creationId xmlns:a16="http://schemas.microsoft.com/office/drawing/2014/main" id="{4FF5ED72-8824-A97A-2A48-854513957963}"/>
              </a:ext>
            </a:extLst>
          </p:cNvPr>
          <p:cNvSpPr txBox="1">
            <a:spLocks/>
          </p:cNvSpPr>
          <p:nvPr/>
        </p:nvSpPr>
        <p:spPr>
          <a:xfrm>
            <a:off x="8404322" y="13949301"/>
            <a:ext cx="2909908" cy="3898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chemeClr val="tx2"/>
                </a:solidFill>
                <a:latin typeface="Raleway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Consolidate</a:t>
            </a:r>
          </a:p>
        </p:txBody>
      </p:sp>
      <p:sp>
        <p:nvSpPr>
          <p:cNvPr id="38" name="Text Placeholder 2">
            <a:extLst>
              <a:ext uri="{FF2B5EF4-FFF2-40B4-BE49-F238E27FC236}">
                <a16:creationId xmlns:a16="http://schemas.microsoft.com/office/drawing/2014/main" id="{06BFDDEB-871A-E201-F024-CE1D008B66CA}"/>
              </a:ext>
            </a:extLst>
          </p:cNvPr>
          <p:cNvSpPr txBox="1">
            <a:spLocks/>
          </p:cNvSpPr>
          <p:nvPr/>
        </p:nvSpPr>
        <p:spPr>
          <a:xfrm>
            <a:off x="8411942" y="14411313"/>
            <a:ext cx="2909908" cy="8661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Eliminate digital document silos through automated file management</a:t>
            </a:r>
          </a:p>
        </p:txBody>
      </p:sp>
      <p:sp>
        <p:nvSpPr>
          <p:cNvPr id="39" name="Text Placeholder 2">
            <a:extLst>
              <a:ext uri="{FF2B5EF4-FFF2-40B4-BE49-F238E27FC236}">
                <a16:creationId xmlns:a16="http://schemas.microsoft.com/office/drawing/2014/main" id="{4D45FA8F-EC1C-99E7-2F46-0BFEAF90D7F8}"/>
              </a:ext>
            </a:extLst>
          </p:cNvPr>
          <p:cNvSpPr txBox="1">
            <a:spLocks/>
          </p:cNvSpPr>
          <p:nvPr/>
        </p:nvSpPr>
        <p:spPr>
          <a:xfrm>
            <a:off x="695297" y="11340893"/>
            <a:ext cx="2909909"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400" dirty="0"/>
              <a:t>Scan </a:t>
            </a:r>
            <a:r>
              <a:rPr lang="en-GB" sz="1400" dirty="0" err="1"/>
              <a:t>historial</a:t>
            </a:r>
            <a:r>
              <a:rPr lang="en-GB" sz="1400" dirty="0"/>
              <a:t> documents making all your information digital</a:t>
            </a:r>
          </a:p>
        </p:txBody>
      </p:sp>
      <p:sp>
        <p:nvSpPr>
          <p:cNvPr id="40" name="Text Placeholder 2">
            <a:extLst>
              <a:ext uri="{FF2B5EF4-FFF2-40B4-BE49-F238E27FC236}">
                <a16:creationId xmlns:a16="http://schemas.microsoft.com/office/drawing/2014/main" id="{A8E12341-3568-14F1-1A46-4826481BBE7C}"/>
              </a:ext>
            </a:extLst>
          </p:cNvPr>
          <p:cNvSpPr txBox="1">
            <a:spLocks/>
          </p:cNvSpPr>
          <p:nvPr/>
        </p:nvSpPr>
        <p:spPr>
          <a:xfrm>
            <a:off x="4553619" y="11340893"/>
            <a:ext cx="2739279"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400" dirty="0"/>
              <a:t>Capture digitised information from all sources (</a:t>
            </a:r>
            <a:r>
              <a:rPr lang="en-GB" sz="1400" dirty="0" err="1"/>
              <a:t>incl</a:t>
            </a:r>
            <a:r>
              <a:rPr lang="en-GB" sz="1400" dirty="0"/>
              <a:t> paper)</a:t>
            </a:r>
          </a:p>
        </p:txBody>
      </p:sp>
      <p:sp>
        <p:nvSpPr>
          <p:cNvPr id="41" name="Text Placeholder 2">
            <a:extLst>
              <a:ext uri="{FF2B5EF4-FFF2-40B4-BE49-F238E27FC236}">
                <a16:creationId xmlns:a16="http://schemas.microsoft.com/office/drawing/2014/main" id="{E4A7D7E9-0904-4315-E69F-EEB359D578C9}"/>
              </a:ext>
            </a:extLst>
          </p:cNvPr>
          <p:cNvSpPr txBox="1">
            <a:spLocks/>
          </p:cNvSpPr>
          <p:nvPr/>
        </p:nvSpPr>
        <p:spPr>
          <a:xfrm>
            <a:off x="8467697" y="11340893"/>
            <a:ext cx="2739279"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400" dirty="0"/>
              <a:t>Consolidate data into a central Microsoft Native Enterprise Solution (ECM)</a:t>
            </a:r>
          </a:p>
          <a:p>
            <a:endParaRPr lang="en-GB" sz="1400" dirty="0"/>
          </a:p>
        </p:txBody>
      </p:sp>
      <p:sp>
        <p:nvSpPr>
          <p:cNvPr id="42" name="Title 1">
            <a:extLst>
              <a:ext uri="{FF2B5EF4-FFF2-40B4-BE49-F238E27FC236}">
                <a16:creationId xmlns:a16="http://schemas.microsoft.com/office/drawing/2014/main" id="{8319FAC9-04A3-4C99-8F1B-FF936E8DB032}"/>
              </a:ext>
            </a:extLst>
          </p:cNvPr>
          <p:cNvSpPr>
            <a:spLocks noGrp="1"/>
          </p:cNvSpPr>
          <p:nvPr>
            <p:ph type="title"/>
          </p:nvPr>
        </p:nvSpPr>
        <p:spPr>
          <a:xfrm>
            <a:off x="491079" y="1720227"/>
            <a:ext cx="10476030" cy="480905"/>
          </a:xfrm>
        </p:spPr>
        <p:txBody>
          <a:bodyPr>
            <a:normAutofit fontScale="90000"/>
          </a:bodyPr>
          <a:lstStyle/>
          <a:p>
            <a:r>
              <a:rPr lang="en-US" dirty="0">
                <a:solidFill>
                  <a:schemeClr val="tx2"/>
                </a:solidFill>
              </a:rPr>
              <a:t>Our Scope is a full lifecycle </a:t>
            </a:r>
            <a:r>
              <a:rPr lang="en-US" dirty="0" err="1">
                <a:solidFill>
                  <a:schemeClr val="tx2"/>
                </a:solidFill>
              </a:rPr>
              <a:t>Digitisation</a:t>
            </a:r>
            <a:r>
              <a:rPr lang="en-US" dirty="0">
                <a:solidFill>
                  <a:schemeClr val="tx2"/>
                </a:solidFill>
              </a:rPr>
              <a:t> service</a:t>
            </a:r>
          </a:p>
        </p:txBody>
      </p:sp>
      <p:sp>
        <p:nvSpPr>
          <p:cNvPr id="43" name="Text Placeholder 2">
            <a:extLst>
              <a:ext uri="{FF2B5EF4-FFF2-40B4-BE49-F238E27FC236}">
                <a16:creationId xmlns:a16="http://schemas.microsoft.com/office/drawing/2014/main" id="{FC8D8DB8-181A-3AC6-2798-3B427FFACEF5}"/>
              </a:ext>
            </a:extLst>
          </p:cNvPr>
          <p:cNvSpPr txBox="1">
            <a:spLocks/>
          </p:cNvSpPr>
          <p:nvPr/>
        </p:nvSpPr>
        <p:spPr>
          <a:xfrm>
            <a:off x="491079" y="2368511"/>
            <a:ext cx="9093280" cy="3240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This approach ensures a consistent, auditable process across all batches processed</a:t>
            </a:r>
          </a:p>
        </p:txBody>
      </p:sp>
      <p:sp>
        <p:nvSpPr>
          <p:cNvPr id="44" name="TextBox 43">
            <a:extLst>
              <a:ext uri="{FF2B5EF4-FFF2-40B4-BE49-F238E27FC236}">
                <a16:creationId xmlns:a16="http://schemas.microsoft.com/office/drawing/2014/main" id="{685C8DCF-F309-90EF-F307-550D5F9F6738}"/>
              </a:ext>
            </a:extLst>
          </p:cNvPr>
          <p:cNvSpPr txBox="1"/>
          <p:nvPr/>
        </p:nvSpPr>
        <p:spPr>
          <a:xfrm>
            <a:off x="4736892" y="3327816"/>
            <a:ext cx="184731" cy="369332"/>
          </a:xfrm>
          <a:prstGeom prst="rect">
            <a:avLst/>
          </a:prstGeom>
          <a:noFill/>
        </p:spPr>
        <p:txBody>
          <a:bodyPr wrap="none" rtlCol="0">
            <a:spAutoFit/>
          </a:bodyPr>
          <a:lstStyle/>
          <a:p>
            <a:endParaRPr lang="en-US" dirty="0"/>
          </a:p>
        </p:txBody>
      </p:sp>
      <p:grpSp>
        <p:nvGrpSpPr>
          <p:cNvPr id="72" name="Group 71">
            <a:extLst>
              <a:ext uri="{FF2B5EF4-FFF2-40B4-BE49-F238E27FC236}">
                <a16:creationId xmlns:a16="http://schemas.microsoft.com/office/drawing/2014/main" id="{AB29C744-F1E5-68B5-48F7-AEFBDF5EF1A2}"/>
              </a:ext>
            </a:extLst>
          </p:cNvPr>
          <p:cNvGrpSpPr/>
          <p:nvPr/>
        </p:nvGrpSpPr>
        <p:grpSpPr>
          <a:xfrm>
            <a:off x="581468" y="2994935"/>
            <a:ext cx="3359666" cy="1386338"/>
            <a:chOff x="581468" y="2994935"/>
            <a:chExt cx="3359666" cy="1386338"/>
          </a:xfrm>
        </p:grpSpPr>
        <p:sp>
          <p:nvSpPr>
            <p:cNvPr id="45" name="Rounded Rectangle 44">
              <a:extLst>
                <a:ext uri="{FF2B5EF4-FFF2-40B4-BE49-F238E27FC236}">
                  <a16:creationId xmlns:a16="http://schemas.microsoft.com/office/drawing/2014/main" id="{28044539-B48E-AC50-6699-067D701D96BF}"/>
                </a:ext>
              </a:extLst>
            </p:cNvPr>
            <p:cNvSpPr/>
            <p:nvPr/>
          </p:nvSpPr>
          <p:spPr>
            <a:xfrm>
              <a:off x="581468" y="2994935"/>
              <a:ext cx="3359666" cy="1386338"/>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3" name="Text Placeholder 2">
              <a:extLst>
                <a:ext uri="{FF2B5EF4-FFF2-40B4-BE49-F238E27FC236}">
                  <a16:creationId xmlns:a16="http://schemas.microsoft.com/office/drawing/2014/main" id="{B8AF4538-BB11-C546-FAF5-50F55E41C0FA}"/>
                </a:ext>
              </a:extLst>
            </p:cNvPr>
            <p:cNvSpPr txBox="1">
              <a:spLocks/>
            </p:cNvSpPr>
            <p:nvPr/>
          </p:nvSpPr>
          <p:spPr>
            <a:xfrm>
              <a:off x="1477601" y="3326541"/>
              <a:ext cx="2299920"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Secure collection and transportation of archive materials</a:t>
              </a:r>
            </a:p>
          </p:txBody>
        </p:sp>
        <p:pic>
          <p:nvPicPr>
            <p:cNvPr id="55" name="Picture 54">
              <a:extLst>
                <a:ext uri="{FF2B5EF4-FFF2-40B4-BE49-F238E27FC236}">
                  <a16:creationId xmlns:a16="http://schemas.microsoft.com/office/drawing/2014/main" id="{F3A3F543-3645-072F-BA31-5FB4AEA4E912}"/>
                </a:ext>
              </a:extLst>
            </p:cNvPr>
            <p:cNvPicPr>
              <a:picLocks noChangeAspect="1"/>
            </p:cNvPicPr>
            <p:nvPr/>
          </p:nvPicPr>
          <p:blipFill>
            <a:blip r:embed="rId10"/>
            <a:stretch>
              <a:fillRect/>
            </a:stretch>
          </p:blipFill>
          <p:spPr>
            <a:xfrm>
              <a:off x="843198" y="3440344"/>
              <a:ext cx="518088" cy="513607"/>
            </a:xfrm>
            <a:prstGeom prst="rect">
              <a:avLst/>
            </a:prstGeom>
          </p:spPr>
        </p:pic>
      </p:grpSp>
      <p:grpSp>
        <p:nvGrpSpPr>
          <p:cNvPr id="73" name="Group 72">
            <a:extLst>
              <a:ext uri="{FF2B5EF4-FFF2-40B4-BE49-F238E27FC236}">
                <a16:creationId xmlns:a16="http://schemas.microsoft.com/office/drawing/2014/main" id="{85B33C28-20AD-B932-1D35-C9CB958656FC}"/>
              </a:ext>
            </a:extLst>
          </p:cNvPr>
          <p:cNvGrpSpPr/>
          <p:nvPr/>
        </p:nvGrpSpPr>
        <p:grpSpPr>
          <a:xfrm>
            <a:off x="4202492" y="2994935"/>
            <a:ext cx="3359666" cy="1386338"/>
            <a:chOff x="4202492" y="2994935"/>
            <a:chExt cx="3359666" cy="1386338"/>
          </a:xfrm>
        </p:grpSpPr>
        <p:sp>
          <p:nvSpPr>
            <p:cNvPr id="56" name="Rounded Rectangle 55">
              <a:extLst>
                <a:ext uri="{FF2B5EF4-FFF2-40B4-BE49-F238E27FC236}">
                  <a16:creationId xmlns:a16="http://schemas.microsoft.com/office/drawing/2014/main" id="{A99697F8-688D-0523-5178-001D5938F1C2}"/>
                </a:ext>
              </a:extLst>
            </p:cNvPr>
            <p:cNvSpPr/>
            <p:nvPr/>
          </p:nvSpPr>
          <p:spPr>
            <a:xfrm>
              <a:off x="4202492" y="2994935"/>
              <a:ext cx="3359666" cy="1386338"/>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7" name="Text Placeholder 2">
              <a:extLst>
                <a:ext uri="{FF2B5EF4-FFF2-40B4-BE49-F238E27FC236}">
                  <a16:creationId xmlns:a16="http://schemas.microsoft.com/office/drawing/2014/main" id="{D659C7C2-6847-A983-13FC-5B6A3D3C0913}"/>
                </a:ext>
              </a:extLst>
            </p:cNvPr>
            <p:cNvSpPr txBox="1">
              <a:spLocks/>
            </p:cNvSpPr>
            <p:nvPr/>
          </p:nvSpPr>
          <p:spPr>
            <a:xfrm>
              <a:off x="5098625" y="3326541"/>
              <a:ext cx="2299920"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Document preparation (medium complexity level)</a:t>
              </a:r>
            </a:p>
          </p:txBody>
        </p:sp>
        <p:pic>
          <p:nvPicPr>
            <p:cNvPr id="58" name="Picture 57">
              <a:extLst>
                <a:ext uri="{FF2B5EF4-FFF2-40B4-BE49-F238E27FC236}">
                  <a16:creationId xmlns:a16="http://schemas.microsoft.com/office/drawing/2014/main" id="{697C55BD-8EF9-FB24-3213-E02C2E82E09E}"/>
                </a:ext>
              </a:extLst>
            </p:cNvPr>
            <p:cNvPicPr>
              <a:picLocks noChangeAspect="1"/>
            </p:cNvPicPr>
            <p:nvPr/>
          </p:nvPicPr>
          <p:blipFill>
            <a:blip r:embed="rId11"/>
            <a:srcRect/>
            <a:stretch/>
          </p:blipFill>
          <p:spPr>
            <a:xfrm>
              <a:off x="4466462" y="3440344"/>
              <a:ext cx="513607" cy="513607"/>
            </a:xfrm>
            <a:prstGeom prst="rect">
              <a:avLst/>
            </a:prstGeom>
          </p:spPr>
        </p:pic>
      </p:grpSp>
      <p:grpSp>
        <p:nvGrpSpPr>
          <p:cNvPr id="74" name="Group 73">
            <a:extLst>
              <a:ext uri="{FF2B5EF4-FFF2-40B4-BE49-F238E27FC236}">
                <a16:creationId xmlns:a16="http://schemas.microsoft.com/office/drawing/2014/main" id="{7AF97BF4-32FE-7D4B-9FAE-7E9710927223}"/>
              </a:ext>
            </a:extLst>
          </p:cNvPr>
          <p:cNvGrpSpPr/>
          <p:nvPr/>
        </p:nvGrpSpPr>
        <p:grpSpPr>
          <a:xfrm>
            <a:off x="7829095" y="2994935"/>
            <a:ext cx="3359666" cy="1386338"/>
            <a:chOff x="7829095" y="2994935"/>
            <a:chExt cx="3359666" cy="1386338"/>
          </a:xfrm>
        </p:grpSpPr>
        <p:sp>
          <p:nvSpPr>
            <p:cNvPr id="59" name="Rounded Rectangle 58">
              <a:extLst>
                <a:ext uri="{FF2B5EF4-FFF2-40B4-BE49-F238E27FC236}">
                  <a16:creationId xmlns:a16="http://schemas.microsoft.com/office/drawing/2014/main" id="{2E0179F4-542C-1792-D17A-0292F6EEC38A}"/>
                </a:ext>
              </a:extLst>
            </p:cNvPr>
            <p:cNvSpPr/>
            <p:nvPr/>
          </p:nvSpPr>
          <p:spPr>
            <a:xfrm>
              <a:off x="7829095" y="2994935"/>
              <a:ext cx="3359666" cy="1386338"/>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Text Placeholder 2">
              <a:extLst>
                <a:ext uri="{FF2B5EF4-FFF2-40B4-BE49-F238E27FC236}">
                  <a16:creationId xmlns:a16="http://schemas.microsoft.com/office/drawing/2014/main" id="{C1C49B7E-4302-0E60-B7DD-3ED7EA11411C}"/>
                </a:ext>
              </a:extLst>
            </p:cNvPr>
            <p:cNvSpPr txBox="1">
              <a:spLocks/>
            </p:cNvSpPr>
            <p:nvPr/>
          </p:nvSpPr>
          <p:spPr>
            <a:xfrm>
              <a:off x="8725228" y="3429000"/>
              <a:ext cx="2299920" cy="5136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High-quality scanning and OCR processing </a:t>
              </a:r>
            </a:p>
          </p:txBody>
        </p:sp>
        <p:pic>
          <p:nvPicPr>
            <p:cNvPr id="61" name="Picture 60">
              <a:extLst>
                <a:ext uri="{FF2B5EF4-FFF2-40B4-BE49-F238E27FC236}">
                  <a16:creationId xmlns:a16="http://schemas.microsoft.com/office/drawing/2014/main" id="{97BBEE6E-00DD-09DE-EB05-6C14A9A43115}"/>
                </a:ext>
              </a:extLst>
            </p:cNvPr>
            <p:cNvPicPr>
              <a:picLocks noChangeAspect="1"/>
            </p:cNvPicPr>
            <p:nvPr/>
          </p:nvPicPr>
          <p:blipFill>
            <a:blip r:embed="rId12"/>
            <a:srcRect/>
            <a:stretch/>
          </p:blipFill>
          <p:spPr>
            <a:xfrm>
              <a:off x="8093065" y="3440344"/>
              <a:ext cx="513607" cy="513607"/>
            </a:xfrm>
            <a:prstGeom prst="rect">
              <a:avLst/>
            </a:prstGeom>
          </p:spPr>
        </p:pic>
      </p:grpSp>
      <p:sp>
        <p:nvSpPr>
          <p:cNvPr id="62" name="TextBox 61">
            <a:extLst>
              <a:ext uri="{FF2B5EF4-FFF2-40B4-BE49-F238E27FC236}">
                <a16:creationId xmlns:a16="http://schemas.microsoft.com/office/drawing/2014/main" id="{B62FBC56-BC3F-C6B8-1CA4-77891322C50C}"/>
              </a:ext>
            </a:extLst>
          </p:cNvPr>
          <p:cNvSpPr txBox="1"/>
          <p:nvPr/>
        </p:nvSpPr>
        <p:spPr>
          <a:xfrm>
            <a:off x="4736892" y="4893145"/>
            <a:ext cx="184731" cy="369332"/>
          </a:xfrm>
          <a:prstGeom prst="rect">
            <a:avLst/>
          </a:prstGeom>
          <a:noFill/>
        </p:spPr>
        <p:txBody>
          <a:bodyPr wrap="none" rtlCol="0">
            <a:spAutoFit/>
          </a:bodyPr>
          <a:lstStyle/>
          <a:p>
            <a:endParaRPr lang="en-US" dirty="0"/>
          </a:p>
        </p:txBody>
      </p:sp>
      <p:grpSp>
        <p:nvGrpSpPr>
          <p:cNvPr id="75" name="Group 74">
            <a:extLst>
              <a:ext uri="{FF2B5EF4-FFF2-40B4-BE49-F238E27FC236}">
                <a16:creationId xmlns:a16="http://schemas.microsoft.com/office/drawing/2014/main" id="{1DBD916C-CCAE-6134-837A-52F580C96DAB}"/>
              </a:ext>
            </a:extLst>
          </p:cNvPr>
          <p:cNvGrpSpPr/>
          <p:nvPr/>
        </p:nvGrpSpPr>
        <p:grpSpPr>
          <a:xfrm>
            <a:off x="581468" y="4560264"/>
            <a:ext cx="3359666" cy="1386338"/>
            <a:chOff x="581468" y="4560264"/>
            <a:chExt cx="3359666" cy="1386338"/>
          </a:xfrm>
        </p:grpSpPr>
        <p:sp>
          <p:nvSpPr>
            <p:cNvPr id="63" name="Rounded Rectangle 62">
              <a:extLst>
                <a:ext uri="{FF2B5EF4-FFF2-40B4-BE49-F238E27FC236}">
                  <a16:creationId xmlns:a16="http://schemas.microsoft.com/office/drawing/2014/main" id="{4C7D5C34-8C84-E7CD-3AC6-8B8903DE2E84}"/>
                </a:ext>
              </a:extLst>
            </p:cNvPr>
            <p:cNvSpPr/>
            <p:nvPr/>
          </p:nvSpPr>
          <p:spPr>
            <a:xfrm>
              <a:off x="581468" y="4560264"/>
              <a:ext cx="3359666" cy="1386338"/>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4" name="Text Placeholder 2">
              <a:extLst>
                <a:ext uri="{FF2B5EF4-FFF2-40B4-BE49-F238E27FC236}">
                  <a16:creationId xmlns:a16="http://schemas.microsoft.com/office/drawing/2014/main" id="{87FDEF8C-8D44-722F-75E3-F772A583C84F}"/>
                </a:ext>
              </a:extLst>
            </p:cNvPr>
            <p:cNvSpPr txBox="1">
              <a:spLocks/>
            </p:cNvSpPr>
            <p:nvPr/>
          </p:nvSpPr>
          <p:spPr>
            <a:xfrm>
              <a:off x="1477601" y="4891870"/>
              <a:ext cx="2299920"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Manual indexing aligned to defined metadata fields</a:t>
              </a:r>
            </a:p>
          </p:txBody>
        </p:sp>
        <p:pic>
          <p:nvPicPr>
            <p:cNvPr id="65" name="Picture 64">
              <a:extLst>
                <a:ext uri="{FF2B5EF4-FFF2-40B4-BE49-F238E27FC236}">
                  <a16:creationId xmlns:a16="http://schemas.microsoft.com/office/drawing/2014/main" id="{E042824E-9262-6324-4776-F51BCF44095B}"/>
                </a:ext>
              </a:extLst>
            </p:cNvPr>
            <p:cNvPicPr>
              <a:picLocks noChangeAspect="1"/>
            </p:cNvPicPr>
            <p:nvPr/>
          </p:nvPicPr>
          <p:blipFill>
            <a:blip r:embed="rId13"/>
            <a:srcRect/>
            <a:stretch/>
          </p:blipFill>
          <p:spPr>
            <a:xfrm>
              <a:off x="845438" y="5005673"/>
              <a:ext cx="513607" cy="513607"/>
            </a:xfrm>
            <a:prstGeom prst="rect">
              <a:avLst/>
            </a:prstGeom>
          </p:spPr>
        </p:pic>
      </p:grpSp>
      <p:grpSp>
        <p:nvGrpSpPr>
          <p:cNvPr id="76" name="Group 75">
            <a:extLst>
              <a:ext uri="{FF2B5EF4-FFF2-40B4-BE49-F238E27FC236}">
                <a16:creationId xmlns:a16="http://schemas.microsoft.com/office/drawing/2014/main" id="{3E34010D-2156-6DE6-7A4F-FED87E82AC25}"/>
              </a:ext>
            </a:extLst>
          </p:cNvPr>
          <p:cNvGrpSpPr/>
          <p:nvPr/>
        </p:nvGrpSpPr>
        <p:grpSpPr>
          <a:xfrm>
            <a:off x="4202492" y="4560264"/>
            <a:ext cx="3359666" cy="1386338"/>
            <a:chOff x="4202492" y="4560264"/>
            <a:chExt cx="3359666" cy="1386338"/>
          </a:xfrm>
        </p:grpSpPr>
        <p:sp>
          <p:nvSpPr>
            <p:cNvPr id="66" name="Rounded Rectangle 65">
              <a:extLst>
                <a:ext uri="{FF2B5EF4-FFF2-40B4-BE49-F238E27FC236}">
                  <a16:creationId xmlns:a16="http://schemas.microsoft.com/office/drawing/2014/main" id="{9ECF1495-DCCE-C497-30F0-D7EBEC7A6354}"/>
                </a:ext>
              </a:extLst>
            </p:cNvPr>
            <p:cNvSpPr/>
            <p:nvPr/>
          </p:nvSpPr>
          <p:spPr>
            <a:xfrm>
              <a:off x="4202492" y="4560264"/>
              <a:ext cx="3359666" cy="1386338"/>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7" name="Text Placeholder 2">
              <a:extLst>
                <a:ext uri="{FF2B5EF4-FFF2-40B4-BE49-F238E27FC236}">
                  <a16:creationId xmlns:a16="http://schemas.microsoft.com/office/drawing/2014/main" id="{35632C1D-D633-85D2-7E6D-D5B88426BDCA}"/>
                </a:ext>
              </a:extLst>
            </p:cNvPr>
            <p:cNvSpPr txBox="1">
              <a:spLocks/>
            </p:cNvSpPr>
            <p:nvPr/>
          </p:nvSpPr>
          <p:spPr>
            <a:xfrm>
              <a:off x="5098624" y="5005673"/>
              <a:ext cx="2463533" cy="5312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Upload of digital outputs into </a:t>
              </a:r>
              <a:r>
                <a:rPr lang="en-GB" sz="1600" dirty="0" err="1"/>
                <a:t>ViewPoint</a:t>
              </a:r>
              <a:endParaRPr lang="en-GB" sz="1600" dirty="0"/>
            </a:p>
          </p:txBody>
        </p:sp>
        <p:pic>
          <p:nvPicPr>
            <p:cNvPr id="68" name="Picture 67">
              <a:extLst>
                <a:ext uri="{FF2B5EF4-FFF2-40B4-BE49-F238E27FC236}">
                  <a16:creationId xmlns:a16="http://schemas.microsoft.com/office/drawing/2014/main" id="{3BAB98C2-B6D3-DC10-F761-34B2BB55020D}"/>
                </a:ext>
              </a:extLst>
            </p:cNvPr>
            <p:cNvPicPr>
              <a:picLocks noChangeAspect="1"/>
            </p:cNvPicPr>
            <p:nvPr/>
          </p:nvPicPr>
          <p:blipFill>
            <a:blip r:embed="rId14"/>
            <a:srcRect/>
            <a:stretch/>
          </p:blipFill>
          <p:spPr>
            <a:xfrm>
              <a:off x="4466462" y="5005673"/>
              <a:ext cx="513607" cy="513607"/>
            </a:xfrm>
            <a:prstGeom prst="rect">
              <a:avLst/>
            </a:prstGeom>
          </p:spPr>
        </p:pic>
      </p:grpSp>
      <p:grpSp>
        <p:nvGrpSpPr>
          <p:cNvPr id="77" name="Group 76">
            <a:extLst>
              <a:ext uri="{FF2B5EF4-FFF2-40B4-BE49-F238E27FC236}">
                <a16:creationId xmlns:a16="http://schemas.microsoft.com/office/drawing/2014/main" id="{F4999DDF-B96D-5085-E11F-3136AA259935}"/>
              </a:ext>
            </a:extLst>
          </p:cNvPr>
          <p:cNvGrpSpPr/>
          <p:nvPr/>
        </p:nvGrpSpPr>
        <p:grpSpPr>
          <a:xfrm>
            <a:off x="7829095" y="4560264"/>
            <a:ext cx="3359666" cy="1386338"/>
            <a:chOff x="7829095" y="4560264"/>
            <a:chExt cx="3359666" cy="1386338"/>
          </a:xfrm>
        </p:grpSpPr>
        <p:sp>
          <p:nvSpPr>
            <p:cNvPr id="69" name="Rounded Rectangle 68">
              <a:extLst>
                <a:ext uri="{FF2B5EF4-FFF2-40B4-BE49-F238E27FC236}">
                  <a16:creationId xmlns:a16="http://schemas.microsoft.com/office/drawing/2014/main" id="{E1C29E55-B540-D765-E978-46BFEE9E63E5}"/>
                </a:ext>
              </a:extLst>
            </p:cNvPr>
            <p:cNvSpPr/>
            <p:nvPr/>
          </p:nvSpPr>
          <p:spPr>
            <a:xfrm>
              <a:off x="7829095" y="4560264"/>
              <a:ext cx="3359666" cy="1386338"/>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Text Placeholder 2">
              <a:extLst>
                <a:ext uri="{FF2B5EF4-FFF2-40B4-BE49-F238E27FC236}">
                  <a16:creationId xmlns:a16="http://schemas.microsoft.com/office/drawing/2014/main" id="{B026CA72-9D32-3876-0C9F-4094F4F50B16}"/>
                </a:ext>
              </a:extLst>
            </p:cNvPr>
            <p:cNvSpPr txBox="1">
              <a:spLocks/>
            </p:cNvSpPr>
            <p:nvPr/>
          </p:nvSpPr>
          <p:spPr>
            <a:xfrm>
              <a:off x="8725228" y="4853604"/>
              <a:ext cx="2299920" cy="5136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Reconstruction and secure return of physical records</a:t>
              </a:r>
            </a:p>
          </p:txBody>
        </p:sp>
        <p:pic>
          <p:nvPicPr>
            <p:cNvPr id="71" name="Picture 70">
              <a:extLst>
                <a:ext uri="{FF2B5EF4-FFF2-40B4-BE49-F238E27FC236}">
                  <a16:creationId xmlns:a16="http://schemas.microsoft.com/office/drawing/2014/main" id="{87882EBD-C6D4-4A2C-67FD-53390D636801}"/>
                </a:ext>
              </a:extLst>
            </p:cNvPr>
            <p:cNvPicPr>
              <a:picLocks noChangeAspect="1"/>
            </p:cNvPicPr>
            <p:nvPr/>
          </p:nvPicPr>
          <p:blipFill>
            <a:blip r:embed="rId15"/>
            <a:srcRect/>
            <a:stretch/>
          </p:blipFill>
          <p:spPr>
            <a:xfrm>
              <a:off x="8093065" y="5005673"/>
              <a:ext cx="513607" cy="513607"/>
            </a:xfrm>
            <a:prstGeom prst="rect">
              <a:avLst/>
            </a:prstGeom>
          </p:spPr>
        </p:pic>
      </p:grpSp>
    </p:spTree>
    <p:extLst>
      <p:ext uri="{BB962C8B-B14F-4D97-AF65-F5344CB8AC3E}">
        <p14:creationId xmlns:p14="http://schemas.microsoft.com/office/powerpoint/2010/main" val="3861413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p:tgtEl>
                                          <p:spTgt spid="43"/>
                                        </p:tgtEl>
                                        <p:attrNameLst>
                                          <p:attrName>ppt_y</p:attrName>
                                        </p:attrNameLst>
                                      </p:cBhvr>
                                      <p:tavLst>
                                        <p:tav tm="0">
                                          <p:val>
                                            <p:strVal val="#ppt_y+#ppt_h*1.125000"/>
                                          </p:val>
                                        </p:tav>
                                        <p:tav tm="100000">
                                          <p:val>
                                            <p:strVal val="#ppt_y"/>
                                          </p:val>
                                        </p:tav>
                                      </p:tavLst>
                                    </p:anim>
                                    <p:animEffect transition="in" filter="wipe(up)">
                                      <p:cBhvr>
                                        <p:cTn id="12" dur="500"/>
                                        <p:tgtEl>
                                          <p:spTgt spid="4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 calcmode="lin" valueType="num">
                                      <p:cBhvr>
                                        <p:cTn id="16" dur="500" fill="hold"/>
                                        <p:tgtEl>
                                          <p:spTgt spid="72"/>
                                        </p:tgtEl>
                                        <p:attrNameLst>
                                          <p:attrName>ppt_w</p:attrName>
                                        </p:attrNameLst>
                                      </p:cBhvr>
                                      <p:tavLst>
                                        <p:tav tm="0">
                                          <p:val>
                                            <p:fltVal val="0"/>
                                          </p:val>
                                        </p:tav>
                                        <p:tav tm="100000">
                                          <p:val>
                                            <p:strVal val="#ppt_w"/>
                                          </p:val>
                                        </p:tav>
                                      </p:tavLst>
                                    </p:anim>
                                    <p:anim calcmode="lin" valueType="num">
                                      <p:cBhvr>
                                        <p:cTn id="17" dur="500" fill="hold"/>
                                        <p:tgtEl>
                                          <p:spTgt spid="72"/>
                                        </p:tgtEl>
                                        <p:attrNameLst>
                                          <p:attrName>ppt_h</p:attrName>
                                        </p:attrNameLst>
                                      </p:cBhvr>
                                      <p:tavLst>
                                        <p:tav tm="0">
                                          <p:val>
                                            <p:fltVal val="0"/>
                                          </p:val>
                                        </p:tav>
                                        <p:tav tm="100000">
                                          <p:val>
                                            <p:strVal val="#ppt_h"/>
                                          </p:val>
                                        </p:tav>
                                      </p:tavLst>
                                    </p:anim>
                                    <p:animEffect transition="in" filter="fade">
                                      <p:cBhvr>
                                        <p:cTn id="18" dur="500"/>
                                        <p:tgtEl>
                                          <p:spTgt spid="72"/>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p:cTn id="22" dur="500" fill="hold"/>
                                        <p:tgtEl>
                                          <p:spTgt spid="73"/>
                                        </p:tgtEl>
                                        <p:attrNameLst>
                                          <p:attrName>ppt_w</p:attrName>
                                        </p:attrNameLst>
                                      </p:cBhvr>
                                      <p:tavLst>
                                        <p:tav tm="0">
                                          <p:val>
                                            <p:fltVal val="0"/>
                                          </p:val>
                                        </p:tav>
                                        <p:tav tm="100000">
                                          <p:val>
                                            <p:strVal val="#ppt_w"/>
                                          </p:val>
                                        </p:tav>
                                      </p:tavLst>
                                    </p:anim>
                                    <p:anim calcmode="lin" valueType="num">
                                      <p:cBhvr>
                                        <p:cTn id="23" dur="500" fill="hold"/>
                                        <p:tgtEl>
                                          <p:spTgt spid="73"/>
                                        </p:tgtEl>
                                        <p:attrNameLst>
                                          <p:attrName>ppt_h</p:attrName>
                                        </p:attrNameLst>
                                      </p:cBhvr>
                                      <p:tavLst>
                                        <p:tav tm="0">
                                          <p:val>
                                            <p:fltVal val="0"/>
                                          </p:val>
                                        </p:tav>
                                        <p:tav tm="100000">
                                          <p:val>
                                            <p:strVal val="#ppt_h"/>
                                          </p:val>
                                        </p:tav>
                                      </p:tavLst>
                                    </p:anim>
                                    <p:animEffect transition="in" filter="fade">
                                      <p:cBhvr>
                                        <p:cTn id="24" dur="500"/>
                                        <p:tgtEl>
                                          <p:spTgt spid="73"/>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p:cTn id="34" dur="500" fill="hold"/>
                                        <p:tgtEl>
                                          <p:spTgt spid="75"/>
                                        </p:tgtEl>
                                        <p:attrNameLst>
                                          <p:attrName>ppt_w</p:attrName>
                                        </p:attrNameLst>
                                      </p:cBhvr>
                                      <p:tavLst>
                                        <p:tav tm="0">
                                          <p:val>
                                            <p:fltVal val="0"/>
                                          </p:val>
                                        </p:tav>
                                        <p:tav tm="100000">
                                          <p:val>
                                            <p:strVal val="#ppt_w"/>
                                          </p:val>
                                        </p:tav>
                                      </p:tavLst>
                                    </p:anim>
                                    <p:anim calcmode="lin" valueType="num">
                                      <p:cBhvr>
                                        <p:cTn id="35" dur="500" fill="hold"/>
                                        <p:tgtEl>
                                          <p:spTgt spid="75"/>
                                        </p:tgtEl>
                                        <p:attrNameLst>
                                          <p:attrName>ppt_h</p:attrName>
                                        </p:attrNameLst>
                                      </p:cBhvr>
                                      <p:tavLst>
                                        <p:tav tm="0">
                                          <p:val>
                                            <p:fltVal val="0"/>
                                          </p:val>
                                        </p:tav>
                                        <p:tav tm="100000">
                                          <p:val>
                                            <p:strVal val="#ppt_h"/>
                                          </p:val>
                                        </p:tav>
                                      </p:tavLst>
                                    </p:anim>
                                    <p:animEffect transition="in" filter="fade">
                                      <p:cBhvr>
                                        <p:cTn id="36" dur="500"/>
                                        <p:tgtEl>
                                          <p:spTgt spid="75"/>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p:cTn id="40" dur="500" fill="hold"/>
                                        <p:tgtEl>
                                          <p:spTgt spid="76"/>
                                        </p:tgtEl>
                                        <p:attrNameLst>
                                          <p:attrName>ppt_w</p:attrName>
                                        </p:attrNameLst>
                                      </p:cBhvr>
                                      <p:tavLst>
                                        <p:tav tm="0">
                                          <p:val>
                                            <p:fltVal val="0"/>
                                          </p:val>
                                        </p:tav>
                                        <p:tav tm="100000">
                                          <p:val>
                                            <p:strVal val="#ppt_w"/>
                                          </p:val>
                                        </p:tav>
                                      </p:tavLst>
                                    </p:anim>
                                    <p:anim calcmode="lin" valueType="num">
                                      <p:cBhvr>
                                        <p:cTn id="41" dur="500" fill="hold"/>
                                        <p:tgtEl>
                                          <p:spTgt spid="76"/>
                                        </p:tgtEl>
                                        <p:attrNameLst>
                                          <p:attrName>ppt_h</p:attrName>
                                        </p:attrNameLst>
                                      </p:cBhvr>
                                      <p:tavLst>
                                        <p:tav tm="0">
                                          <p:val>
                                            <p:fltVal val="0"/>
                                          </p:val>
                                        </p:tav>
                                        <p:tav tm="100000">
                                          <p:val>
                                            <p:strVal val="#ppt_h"/>
                                          </p:val>
                                        </p:tav>
                                      </p:tavLst>
                                    </p:anim>
                                    <p:animEffect transition="in" filter="fade">
                                      <p:cBhvr>
                                        <p:cTn id="42" dur="500"/>
                                        <p:tgtEl>
                                          <p:spTgt spid="76"/>
                                        </p:tgtEl>
                                      </p:cBhvr>
                                    </p:animEffect>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D944DE9C-8C3A-C707-8C0F-ACD5C85D0822}"/>
              </a:ext>
            </a:extLst>
          </p:cNvPr>
          <p:cNvSpPr txBox="1">
            <a:spLocks/>
          </p:cNvSpPr>
          <p:nvPr/>
        </p:nvSpPr>
        <p:spPr>
          <a:xfrm>
            <a:off x="491079" y="2574613"/>
            <a:ext cx="3823746" cy="170877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Raleway" pitchFamily="2" charset="77"/>
              </a:rPr>
              <a:t>Key Stages of our Service Delivery Model</a:t>
            </a:r>
          </a:p>
        </p:txBody>
      </p:sp>
      <p:grpSp>
        <p:nvGrpSpPr>
          <p:cNvPr id="121" name="Group 120">
            <a:extLst>
              <a:ext uri="{FF2B5EF4-FFF2-40B4-BE49-F238E27FC236}">
                <a16:creationId xmlns:a16="http://schemas.microsoft.com/office/drawing/2014/main" id="{EF64B914-4744-4610-892B-678968A4B37A}"/>
              </a:ext>
            </a:extLst>
          </p:cNvPr>
          <p:cNvGrpSpPr/>
          <p:nvPr/>
        </p:nvGrpSpPr>
        <p:grpSpPr>
          <a:xfrm>
            <a:off x="4982865" y="650019"/>
            <a:ext cx="6042283" cy="943884"/>
            <a:chOff x="581468" y="2994935"/>
            <a:chExt cx="6042283" cy="943884"/>
          </a:xfrm>
        </p:grpSpPr>
        <p:sp>
          <p:nvSpPr>
            <p:cNvPr id="122" name="Rounded Rectangle 121">
              <a:extLst>
                <a:ext uri="{FF2B5EF4-FFF2-40B4-BE49-F238E27FC236}">
                  <a16:creationId xmlns:a16="http://schemas.microsoft.com/office/drawing/2014/main" id="{3F3BC039-FC85-D468-983E-EB487C34EC89}"/>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3" name="Text Placeholder 2">
              <a:extLst>
                <a:ext uri="{FF2B5EF4-FFF2-40B4-BE49-F238E27FC236}">
                  <a16:creationId xmlns:a16="http://schemas.microsoft.com/office/drawing/2014/main" id="{8A292758-4EF3-04EA-2F9D-28EE9BF4EA42}"/>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Mobilisation</a:t>
              </a:r>
            </a:p>
            <a:p>
              <a:pPr>
                <a:lnSpc>
                  <a:spcPct val="100000"/>
                </a:lnSpc>
                <a:spcBef>
                  <a:spcPts val="0"/>
                </a:spcBef>
              </a:pPr>
              <a:r>
                <a:rPr lang="en-GB" sz="1600" dirty="0">
                  <a:solidFill>
                    <a:schemeClr val="bg1"/>
                  </a:solidFill>
                </a:rPr>
                <a:t>Set up, onboarding, workflow</a:t>
              </a:r>
            </a:p>
          </p:txBody>
        </p:sp>
        <p:pic>
          <p:nvPicPr>
            <p:cNvPr id="124" name="Picture 123">
              <a:extLst>
                <a:ext uri="{FF2B5EF4-FFF2-40B4-BE49-F238E27FC236}">
                  <a16:creationId xmlns:a16="http://schemas.microsoft.com/office/drawing/2014/main" id="{27F8201B-0247-A839-1F4A-B00F6D84234E}"/>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75" name="Group 74">
            <a:extLst>
              <a:ext uri="{FF2B5EF4-FFF2-40B4-BE49-F238E27FC236}">
                <a16:creationId xmlns:a16="http://schemas.microsoft.com/office/drawing/2014/main" id="{71D2B6F8-4B13-1983-15FB-B8DD50570704}"/>
              </a:ext>
            </a:extLst>
          </p:cNvPr>
          <p:cNvGrpSpPr/>
          <p:nvPr/>
        </p:nvGrpSpPr>
        <p:grpSpPr>
          <a:xfrm>
            <a:off x="4982865" y="645625"/>
            <a:ext cx="6042283" cy="943884"/>
            <a:chOff x="581468" y="2994935"/>
            <a:chExt cx="6042283" cy="943884"/>
          </a:xfrm>
        </p:grpSpPr>
        <p:sp>
          <p:nvSpPr>
            <p:cNvPr id="76" name="Rounded Rectangle 75">
              <a:extLst>
                <a:ext uri="{FF2B5EF4-FFF2-40B4-BE49-F238E27FC236}">
                  <a16:creationId xmlns:a16="http://schemas.microsoft.com/office/drawing/2014/main" id="{44BEC269-7DE0-B555-A5ED-7E742559F0D6}"/>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7" name="Text Placeholder 2">
              <a:extLst>
                <a:ext uri="{FF2B5EF4-FFF2-40B4-BE49-F238E27FC236}">
                  <a16:creationId xmlns:a16="http://schemas.microsoft.com/office/drawing/2014/main" id="{C3356855-8D64-DCB2-442F-5DD45E326B6A}"/>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Mobilisation</a:t>
              </a:r>
            </a:p>
            <a:p>
              <a:pPr>
                <a:lnSpc>
                  <a:spcPct val="100000"/>
                </a:lnSpc>
                <a:spcBef>
                  <a:spcPts val="0"/>
                </a:spcBef>
              </a:pPr>
              <a:r>
                <a:rPr lang="en-GB" sz="1600" dirty="0"/>
                <a:t>Set up, onboarding, workflow</a:t>
              </a:r>
            </a:p>
          </p:txBody>
        </p:sp>
        <p:pic>
          <p:nvPicPr>
            <p:cNvPr id="78" name="Picture 77">
              <a:extLst>
                <a:ext uri="{FF2B5EF4-FFF2-40B4-BE49-F238E27FC236}">
                  <a16:creationId xmlns:a16="http://schemas.microsoft.com/office/drawing/2014/main" id="{637BF599-B474-B425-9B1E-46C029B66C0D}"/>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25" name="Group 124">
            <a:extLst>
              <a:ext uri="{FF2B5EF4-FFF2-40B4-BE49-F238E27FC236}">
                <a16:creationId xmlns:a16="http://schemas.microsoft.com/office/drawing/2014/main" id="{CE7F5E7A-B38E-CF9D-818E-25DC8D249AB9}"/>
              </a:ext>
            </a:extLst>
          </p:cNvPr>
          <p:cNvGrpSpPr/>
          <p:nvPr/>
        </p:nvGrpSpPr>
        <p:grpSpPr>
          <a:xfrm>
            <a:off x="4982865" y="1782326"/>
            <a:ext cx="6042283" cy="943884"/>
            <a:chOff x="581468" y="2994935"/>
            <a:chExt cx="6042283" cy="943884"/>
          </a:xfrm>
        </p:grpSpPr>
        <p:sp>
          <p:nvSpPr>
            <p:cNvPr id="126" name="Rounded Rectangle 125">
              <a:extLst>
                <a:ext uri="{FF2B5EF4-FFF2-40B4-BE49-F238E27FC236}">
                  <a16:creationId xmlns:a16="http://schemas.microsoft.com/office/drawing/2014/main" id="{B987EB22-AD17-A493-E293-18430183E010}"/>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7" name="Text Placeholder 2">
              <a:extLst>
                <a:ext uri="{FF2B5EF4-FFF2-40B4-BE49-F238E27FC236}">
                  <a16:creationId xmlns:a16="http://schemas.microsoft.com/office/drawing/2014/main" id="{F33AC523-1051-F3A7-29A3-D5BB02A6D5C7}"/>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Digitisation</a:t>
              </a:r>
            </a:p>
            <a:p>
              <a:pPr>
                <a:lnSpc>
                  <a:spcPct val="100000"/>
                </a:lnSpc>
                <a:spcBef>
                  <a:spcPts val="0"/>
                </a:spcBef>
              </a:pPr>
              <a:r>
                <a:rPr lang="en-GB" sz="1600" dirty="0">
                  <a:solidFill>
                    <a:schemeClr val="bg1"/>
                  </a:solidFill>
                </a:rPr>
                <a:t>Preparation, scanning, and indexing </a:t>
              </a:r>
            </a:p>
          </p:txBody>
        </p:sp>
        <p:pic>
          <p:nvPicPr>
            <p:cNvPr id="128" name="Picture 127">
              <a:extLst>
                <a:ext uri="{FF2B5EF4-FFF2-40B4-BE49-F238E27FC236}">
                  <a16:creationId xmlns:a16="http://schemas.microsoft.com/office/drawing/2014/main" id="{58CEBB24-0A5C-0FDA-8E7B-BE0066C1159B}"/>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29" name="Group 128">
            <a:extLst>
              <a:ext uri="{FF2B5EF4-FFF2-40B4-BE49-F238E27FC236}">
                <a16:creationId xmlns:a16="http://schemas.microsoft.com/office/drawing/2014/main" id="{31054F43-57DA-5ED3-7B71-3304B8DDAA18}"/>
              </a:ext>
            </a:extLst>
          </p:cNvPr>
          <p:cNvGrpSpPr/>
          <p:nvPr/>
        </p:nvGrpSpPr>
        <p:grpSpPr>
          <a:xfrm>
            <a:off x="4982865" y="1784942"/>
            <a:ext cx="6042283" cy="943884"/>
            <a:chOff x="581468" y="2994935"/>
            <a:chExt cx="6042283" cy="943884"/>
          </a:xfrm>
        </p:grpSpPr>
        <p:sp>
          <p:nvSpPr>
            <p:cNvPr id="130" name="Rounded Rectangle 129">
              <a:extLst>
                <a:ext uri="{FF2B5EF4-FFF2-40B4-BE49-F238E27FC236}">
                  <a16:creationId xmlns:a16="http://schemas.microsoft.com/office/drawing/2014/main" id="{E565EB54-29BF-577A-3360-49A433BDB80E}"/>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1" name="Text Placeholder 2">
              <a:extLst>
                <a:ext uri="{FF2B5EF4-FFF2-40B4-BE49-F238E27FC236}">
                  <a16:creationId xmlns:a16="http://schemas.microsoft.com/office/drawing/2014/main" id="{F2D63B3C-BE90-1436-A131-185F92A77F47}"/>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Digitisation</a:t>
              </a:r>
            </a:p>
            <a:p>
              <a:pPr>
                <a:lnSpc>
                  <a:spcPct val="100000"/>
                </a:lnSpc>
                <a:spcBef>
                  <a:spcPts val="0"/>
                </a:spcBef>
              </a:pPr>
              <a:r>
                <a:rPr lang="en-GB" sz="1600" dirty="0"/>
                <a:t>Preparation, scanning, and indexing </a:t>
              </a:r>
            </a:p>
          </p:txBody>
        </p:sp>
        <p:pic>
          <p:nvPicPr>
            <p:cNvPr id="132" name="Picture 131">
              <a:extLst>
                <a:ext uri="{FF2B5EF4-FFF2-40B4-BE49-F238E27FC236}">
                  <a16:creationId xmlns:a16="http://schemas.microsoft.com/office/drawing/2014/main" id="{C658C99E-2639-7BD0-7D69-D0D010AB5B7F}"/>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33" name="Group 132">
            <a:extLst>
              <a:ext uri="{FF2B5EF4-FFF2-40B4-BE49-F238E27FC236}">
                <a16:creationId xmlns:a16="http://schemas.microsoft.com/office/drawing/2014/main" id="{1D9D5ACF-6FDA-B40F-B2FE-ED07F8FA0D83}"/>
              </a:ext>
            </a:extLst>
          </p:cNvPr>
          <p:cNvGrpSpPr/>
          <p:nvPr/>
        </p:nvGrpSpPr>
        <p:grpSpPr>
          <a:xfrm>
            <a:off x="4982865" y="2940075"/>
            <a:ext cx="6042283" cy="943884"/>
            <a:chOff x="581468" y="2994935"/>
            <a:chExt cx="6042283" cy="943884"/>
          </a:xfrm>
        </p:grpSpPr>
        <p:sp>
          <p:nvSpPr>
            <p:cNvPr id="134" name="Rounded Rectangle 133">
              <a:extLst>
                <a:ext uri="{FF2B5EF4-FFF2-40B4-BE49-F238E27FC236}">
                  <a16:creationId xmlns:a16="http://schemas.microsoft.com/office/drawing/2014/main" id="{89ABB46B-5F76-5085-931E-603EE861E38C}"/>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5" name="Text Placeholder 2">
              <a:extLst>
                <a:ext uri="{FF2B5EF4-FFF2-40B4-BE49-F238E27FC236}">
                  <a16:creationId xmlns:a16="http://schemas.microsoft.com/office/drawing/2014/main" id="{C4214869-BEA2-C797-C805-6FBBB79558F0}"/>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Verification</a:t>
              </a:r>
            </a:p>
            <a:p>
              <a:pPr>
                <a:lnSpc>
                  <a:spcPct val="100000"/>
                </a:lnSpc>
                <a:spcBef>
                  <a:spcPts val="0"/>
                </a:spcBef>
              </a:pPr>
              <a:r>
                <a:rPr lang="en-GB" sz="1600" dirty="0">
                  <a:solidFill>
                    <a:schemeClr val="bg1"/>
                  </a:solidFill>
                </a:rPr>
                <a:t>Quality assurance and validation checks</a:t>
              </a:r>
            </a:p>
          </p:txBody>
        </p:sp>
        <p:pic>
          <p:nvPicPr>
            <p:cNvPr id="136" name="Picture 135">
              <a:extLst>
                <a:ext uri="{FF2B5EF4-FFF2-40B4-BE49-F238E27FC236}">
                  <a16:creationId xmlns:a16="http://schemas.microsoft.com/office/drawing/2014/main" id="{7FC7932D-9BA2-DA31-3C70-D7096F6DB494}"/>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37" name="Group 136">
            <a:extLst>
              <a:ext uri="{FF2B5EF4-FFF2-40B4-BE49-F238E27FC236}">
                <a16:creationId xmlns:a16="http://schemas.microsoft.com/office/drawing/2014/main" id="{EC0ECDDE-DB44-299E-03C6-61E6B62ABFA1}"/>
              </a:ext>
            </a:extLst>
          </p:cNvPr>
          <p:cNvGrpSpPr/>
          <p:nvPr/>
        </p:nvGrpSpPr>
        <p:grpSpPr>
          <a:xfrm>
            <a:off x="4982865" y="2940075"/>
            <a:ext cx="6042283" cy="943884"/>
            <a:chOff x="581468" y="2994935"/>
            <a:chExt cx="6042283" cy="943884"/>
          </a:xfrm>
        </p:grpSpPr>
        <p:sp>
          <p:nvSpPr>
            <p:cNvPr id="138" name="Rounded Rectangle 137">
              <a:extLst>
                <a:ext uri="{FF2B5EF4-FFF2-40B4-BE49-F238E27FC236}">
                  <a16:creationId xmlns:a16="http://schemas.microsoft.com/office/drawing/2014/main" id="{BF06E957-8557-463C-F80B-AEECEFAB1FE5}"/>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9" name="Text Placeholder 2">
              <a:extLst>
                <a:ext uri="{FF2B5EF4-FFF2-40B4-BE49-F238E27FC236}">
                  <a16:creationId xmlns:a16="http://schemas.microsoft.com/office/drawing/2014/main" id="{7295F323-4455-C819-0C71-85B54B0A5111}"/>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Verification</a:t>
              </a:r>
            </a:p>
            <a:p>
              <a:pPr>
                <a:lnSpc>
                  <a:spcPct val="100000"/>
                </a:lnSpc>
                <a:spcBef>
                  <a:spcPts val="0"/>
                </a:spcBef>
              </a:pPr>
              <a:r>
                <a:rPr lang="en-GB" sz="1600" dirty="0"/>
                <a:t>Quality assurance and validation checks</a:t>
              </a:r>
            </a:p>
          </p:txBody>
        </p:sp>
        <p:pic>
          <p:nvPicPr>
            <p:cNvPr id="140" name="Picture 139">
              <a:extLst>
                <a:ext uri="{FF2B5EF4-FFF2-40B4-BE49-F238E27FC236}">
                  <a16:creationId xmlns:a16="http://schemas.microsoft.com/office/drawing/2014/main" id="{B3D9D3D9-9377-CCBE-202F-C2126531A735}"/>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41" name="Group 140">
            <a:extLst>
              <a:ext uri="{FF2B5EF4-FFF2-40B4-BE49-F238E27FC236}">
                <a16:creationId xmlns:a16="http://schemas.microsoft.com/office/drawing/2014/main" id="{EE833AE0-C3E2-750C-F678-BF1096C3FB8C}"/>
              </a:ext>
            </a:extLst>
          </p:cNvPr>
          <p:cNvGrpSpPr/>
          <p:nvPr/>
        </p:nvGrpSpPr>
        <p:grpSpPr>
          <a:xfrm>
            <a:off x="4982865" y="4103724"/>
            <a:ext cx="6042283" cy="943884"/>
            <a:chOff x="581468" y="2994935"/>
            <a:chExt cx="6042283" cy="943884"/>
          </a:xfrm>
        </p:grpSpPr>
        <p:sp>
          <p:nvSpPr>
            <p:cNvPr id="142" name="Rounded Rectangle 141">
              <a:extLst>
                <a:ext uri="{FF2B5EF4-FFF2-40B4-BE49-F238E27FC236}">
                  <a16:creationId xmlns:a16="http://schemas.microsoft.com/office/drawing/2014/main" id="{855F4282-1801-8693-E3E4-0C72B447A7B2}"/>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3" name="Text Placeholder 2">
              <a:extLst>
                <a:ext uri="{FF2B5EF4-FFF2-40B4-BE49-F238E27FC236}">
                  <a16:creationId xmlns:a16="http://schemas.microsoft.com/office/drawing/2014/main" id="{497D3CC3-9CE9-62D4-6FC3-6EFE00381C19}"/>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Digital Transfer</a:t>
              </a:r>
            </a:p>
            <a:p>
              <a:pPr>
                <a:lnSpc>
                  <a:spcPct val="100000"/>
                </a:lnSpc>
                <a:spcBef>
                  <a:spcPts val="0"/>
                </a:spcBef>
              </a:pPr>
              <a:r>
                <a:rPr lang="en-GB" sz="1600" dirty="0">
                  <a:solidFill>
                    <a:schemeClr val="bg1"/>
                  </a:solidFill>
                </a:rPr>
                <a:t>Secure upload into </a:t>
              </a:r>
              <a:r>
                <a:rPr lang="en-GB" sz="1600" dirty="0" err="1">
                  <a:solidFill>
                    <a:schemeClr val="bg1"/>
                  </a:solidFill>
                </a:rPr>
                <a:t>ViewPoint</a:t>
              </a:r>
              <a:r>
                <a:rPr lang="en-GB" sz="1600" dirty="0">
                  <a:solidFill>
                    <a:schemeClr val="bg1"/>
                  </a:solidFill>
                </a:rPr>
                <a:t> </a:t>
              </a:r>
            </a:p>
          </p:txBody>
        </p:sp>
        <p:pic>
          <p:nvPicPr>
            <p:cNvPr id="144" name="Picture 143">
              <a:extLst>
                <a:ext uri="{FF2B5EF4-FFF2-40B4-BE49-F238E27FC236}">
                  <a16:creationId xmlns:a16="http://schemas.microsoft.com/office/drawing/2014/main" id="{848B239C-C02B-E5CE-B6A1-E55ABF795B22}"/>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45" name="Group 144">
            <a:extLst>
              <a:ext uri="{FF2B5EF4-FFF2-40B4-BE49-F238E27FC236}">
                <a16:creationId xmlns:a16="http://schemas.microsoft.com/office/drawing/2014/main" id="{7E54BFD7-E326-FEA6-69DE-D9FFD23E1301}"/>
              </a:ext>
            </a:extLst>
          </p:cNvPr>
          <p:cNvGrpSpPr/>
          <p:nvPr/>
        </p:nvGrpSpPr>
        <p:grpSpPr>
          <a:xfrm>
            <a:off x="4982865" y="4103724"/>
            <a:ext cx="6042283" cy="943884"/>
            <a:chOff x="581468" y="2994935"/>
            <a:chExt cx="6042283" cy="943884"/>
          </a:xfrm>
        </p:grpSpPr>
        <p:sp>
          <p:nvSpPr>
            <p:cNvPr id="146" name="Rounded Rectangle 145">
              <a:extLst>
                <a:ext uri="{FF2B5EF4-FFF2-40B4-BE49-F238E27FC236}">
                  <a16:creationId xmlns:a16="http://schemas.microsoft.com/office/drawing/2014/main" id="{6899C0CB-AB53-AC03-0F82-7742395B6D7F}"/>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7" name="Text Placeholder 2">
              <a:extLst>
                <a:ext uri="{FF2B5EF4-FFF2-40B4-BE49-F238E27FC236}">
                  <a16:creationId xmlns:a16="http://schemas.microsoft.com/office/drawing/2014/main" id="{79AB4FA2-F4B3-4038-34FF-C9E94DB07D13}"/>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Digital Transfer</a:t>
              </a:r>
            </a:p>
            <a:p>
              <a:pPr>
                <a:lnSpc>
                  <a:spcPct val="100000"/>
                </a:lnSpc>
                <a:spcBef>
                  <a:spcPts val="0"/>
                </a:spcBef>
              </a:pPr>
              <a:r>
                <a:rPr lang="en-GB" sz="1600" dirty="0"/>
                <a:t>Secure upload into </a:t>
              </a:r>
              <a:r>
                <a:rPr lang="en-GB" sz="1600" dirty="0" err="1"/>
                <a:t>ViewPoint</a:t>
              </a:r>
              <a:r>
                <a:rPr lang="en-GB" sz="1600" dirty="0"/>
                <a:t> </a:t>
              </a:r>
            </a:p>
          </p:txBody>
        </p:sp>
        <p:pic>
          <p:nvPicPr>
            <p:cNvPr id="148" name="Picture 147">
              <a:extLst>
                <a:ext uri="{FF2B5EF4-FFF2-40B4-BE49-F238E27FC236}">
                  <a16:creationId xmlns:a16="http://schemas.microsoft.com/office/drawing/2014/main" id="{9D02EA4C-DF54-B6E8-659D-4965EDEBB64D}"/>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50" name="Group 149">
            <a:extLst>
              <a:ext uri="{FF2B5EF4-FFF2-40B4-BE49-F238E27FC236}">
                <a16:creationId xmlns:a16="http://schemas.microsoft.com/office/drawing/2014/main" id="{E500C4EB-6900-BD90-4465-45651AB56ECA}"/>
              </a:ext>
            </a:extLst>
          </p:cNvPr>
          <p:cNvGrpSpPr/>
          <p:nvPr/>
        </p:nvGrpSpPr>
        <p:grpSpPr>
          <a:xfrm>
            <a:off x="4982865" y="5244819"/>
            <a:ext cx="6042283" cy="943884"/>
            <a:chOff x="581468" y="2994935"/>
            <a:chExt cx="6042283" cy="943884"/>
          </a:xfrm>
        </p:grpSpPr>
        <p:sp>
          <p:nvSpPr>
            <p:cNvPr id="151" name="Rounded Rectangle 150">
              <a:extLst>
                <a:ext uri="{FF2B5EF4-FFF2-40B4-BE49-F238E27FC236}">
                  <a16:creationId xmlns:a16="http://schemas.microsoft.com/office/drawing/2014/main" id="{9BAC781F-F014-1EDC-CEE8-92F332AB5291}"/>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2" name="Text Placeholder 2">
              <a:extLst>
                <a:ext uri="{FF2B5EF4-FFF2-40B4-BE49-F238E27FC236}">
                  <a16:creationId xmlns:a16="http://schemas.microsoft.com/office/drawing/2014/main" id="{23A12424-1DE1-A5D8-0741-2242D6E74B25}"/>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Demobilisation</a:t>
              </a:r>
            </a:p>
            <a:p>
              <a:pPr>
                <a:lnSpc>
                  <a:spcPct val="100000"/>
                </a:lnSpc>
                <a:spcBef>
                  <a:spcPts val="0"/>
                </a:spcBef>
              </a:pPr>
              <a:r>
                <a:rPr lang="en-GB" sz="1600" dirty="0">
                  <a:solidFill>
                    <a:schemeClr val="bg1"/>
                  </a:solidFill>
                </a:rPr>
                <a:t>Project closure and document return</a:t>
              </a:r>
            </a:p>
          </p:txBody>
        </p:sp>
        <p:pic>
          <p:nvPicPr>
            <p:cNvPr id="153" name="Picture 152">
              <a:extLst>
                <a:ext uri="{FF2B5EF4-FFF2-40B4-BE49-F238E27FC236}">
                  <a16:creationId xmlns:a16="http://schemas.microsoft.com/office/drawing/2014/main" id="{99024632-32EE-1ECF-3933-BC8B26781D96}"/>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54" name="Group 153">
            <a:extLst>
              <a:ext uri="{FF2B5EF4-FFF2-40B4-BE49-F238E27FC236}">
                <a16:creationId xmlns:a16="http://schemas.microsoft.com/office/drawing/2014/main" id="{AD2B03BE-303B-0C8B-C306-2F19C9B24153}"/>
              </a:ext>
            </a:extLst>
          </p:cNvPr>
          <p:cNvGrpSpPr/>
          <p:nvPr/>
        </p:nvGrpSpPr>
        <p:grpSpPr>
          <a:xfrm>
            <a:off x="4982865" y="5244819"/>
            <a:ext cx="6042283" cy="943884"/>
            <a:chOff x="581468" y="2994935"/>
            <a:chExt cx="6042283" cy="943884"/>
          </a:xfrm>
        </p:grpSpPr>
        <p:sp>
          <p:nvSpPr>
            <p:cNvPr id="155" name="Rounded Rectangle 154">
              <a:extLst>
                <a:ext uri="{FF2B5EF4-FFF2-40B4-BE49-F238E27FC236}">
                  <a16:creationId xmlns:a16="http://schemas.microsoft.com/office/drawing/2014/main" id="{4F425417-3DA5-38CC-64BD-0B3EC386AD98}"/>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6" name="Text Placeholder 2">
              <a:extLst>
                <a:ext uri="{FF2B5EF4-FFF2-40B4-BE49-F238E27FC236}">
                  <a16:creationId xmlns:a16="http://schemas.microsoft.com/office/drawing/2014/main" id="{8C3D9123-7770-B9BD-6B3F-8330B3EFFAEB}"/>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Demobilisation</a:t>
              </a:r>
            </a:p>
            <a:p>
              <a:pPr>
                <a:lnSpc>
                  <a:spcPct val="100000"/>
                </a:lnSpc>
                <a:spcBef>
                  <a:spcPts val="0"/>
                </a:spcBef>
              </a:pPr>
              <a:r>
                <a:rPr lang="en-GB" sz="1600" dirty="0"/>
                <a:t>Project closure and document return</a:t>
              </a:r>
            </a:p>
            <a:p>
              <a:pPr>
                <a:lnSpc>
                  <a:spcPct val="100000"/>
                </a:lnSpc>
                <a:spcBef>
                  <a:spcPts val="0"/>
                </a:spcBef>
              </a:pPr>
              <a:endParaRPr lang="en-GB" sz="1600" b="1" dirty="0">
                <a:solidFill>
                  <a:schemeClr val="tx2"/>
                </a:solidFill>
              </a:endParaRPr>
            </a:p>
          </p:txBody>
        </p:sp>
        <p:pic>
          <p:nvPicPr>
            <p:cNvPr id="157" name="Picture 156">
              <a:extLst>
                <a:ext uri="{FF2B5EF4-FFF2-40B4-BE49-F238E27FC236}">
                  <a16:creationId xmlns:a16="http://schemas.microsoft.com/office/drawing/2014/main" id="{AF1586F5-E7FC-1057-A591-7E5EA7BACDB6}"/>
                </a:ext>
              </a:extLst>
            </p:cNvPr>
            <p:cNvPicPr>
              <a:picLocks noChangeAspect="1"/>
            </p:cNvPicPr>
            <p:nvPr/>
          </p:nvPicPr>
          <p:blipFill>
            <a:blip r:embed="rId3"/>
            <a:srcRect/>
            <a:stretch/>
          </p:blipFill>
          <p:spPr>
            <a:xfrm>
              <a:off x="962359" y="3208155"/>
              <a:ext cx="438667" cy="513607"/>
            </a:xfrm>
            <a:prstGeom prst="rect">
              <a:avLst/>
            </a:prstGeom>
          </p:spPr>
        </p:pic>
      </p:grpSp>
    </p:spTree>
    <p:extLst>
      <p:ext uri="{BB962C8B-B14F-4D97-AF65-F5344CB8AC3E}">
        <p14:creationId xmlns:p14="http://schemas.microsoft.com/office/powerpoint/2010/main" val="35945992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ppt_y</p:attrName>
                                        </p:attrNameLst>
                                      </p:cBhvr>
                                      <p:tavLst>
                                        <p:tav tm="0">
                                          <p:val>
                                            <p:strVal val="#ppt_y+#ppt_h*1.125000"/>
                                          </p:val>
                                        </p:tav>
                                        <p:tav tm="100000">
                                          <p:val>
                                            <p:strVal val="#ppt_y"/>
                                          </p:val>
                                        </p:tav>
                                      </p:tavLst>
                                    </p:anim>
                                    <p:animEffect transition="in" filter="wipe(up)">
                                      <p:cBhvr>
                                        <p:cTn id="8" dur="500"/>
                                        <p:tgtEl>
                                          <p:spTgt spid="58"/>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500"/>
                                        <p:tgtEl>
                                          <p:spTgt spid="1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50"/>
                                        </p:tgtEl>
                                        <p:attrNameLst>
                                          <p:attrName>style.visibility</p:attrName>
                                        </p:attrNameLst>
                                      </p:cBhvr>
                                      <p:to>
                                        <p:strVal val="visible"/>
                                      </p:to>
                                    </p:set>
                                    <p:animEffect transition="in" filter="fade">
                                      <p:cBhvr>
                                        <p:cTn id="28" dur="500"/>
                                        <p:tgtEl>
                                          <p:spTgt spid="150"/>
                                        </p:tgtEl>
                                      </p:cBhvr>
                                    </p:animEffect>
                                  </p:childTnLst>
                                </p:cTn>
                              </p:par>
                            </p:childTnLst>
                          </p:cTn>
                        </p:par>
                        <p:par>
                          <p:cTn id="29" fill="hold">
                            <p:stCondLst>
                              <p:cond delay="3000"/>
                            </p:stCondLst>
                            <p:childTnLst>
                              <p:par>
                                <p:cTn id="30" presetID="10" presetClass="entr" presetSubtype="0" fill="hold" nodeType="afterEffect">
                                  <p:stCondLst>
                                    <p:cond delay="100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par>
                          <p:cTn id="33" fill="hold">
                            <p:stCondLst>
                              <p:cond delay="4500"/>
                            </p:stCondLst>
                            <p:childTnLst>
                              <p:par>
                                <p:cTn id="34" presetID="10" presetClass="exit" presetSubtype="0" fill="hold" nodeType="afterEffect">
                                  <p:stCondLst>
                                    <p:cond delay="1500"/>
                                  </p:stCondLst>
                                  <p:childTnLst>
                                    <p:animEffect transition="out" filter="fade">
                                      <p:cBhvr>
                                        <p:cTn id="35" dur="500"/>
                                        <p:tgtEl>
                                          <p:spTgt spid="75"/>
                                        </p:tgtEl>
                                      </p:cBhvr>
                                    </p:animEffect>
                                    <p:set>
                                      <p:cBhvr>
                                        <p:cTn id="36" dur="1" fill="hold">
                                          <p:stCondLst>
                                            <p:cond delay="499"/>
                                          </p:stCondLst>
                                        </p:cTn>
                                        <p:tgtEl>
                                          <p:spTgt spid="75"/>
                                        </p:tgtEl>
                                        <p:attrNameLst>
                                          <p:attrName>style.visibility</p:attrName>
                                        </p:attrNameLst>
                                      </p:cBhvr>
                                      <p:to>
                                        <p:strVal val="hidden"/>
                                      </p:to>
                                    </p:set>
                                  </p:childTnLst>
                                </p:cTn>
                              </p:par>
                            </p:childTnLst>
                          </p:cTn>
                        </p:par>
                        <p:par>
                          <p:cTn id="37" fill="hold">
                            <p:stCondLst>
                              <p:cond delay="6500"/>
                            </p:stCondLst>
                            <p:childTnLst>
                              <p:par>
                                <p:cTn id="38" presetID="10" presetClass="entr" presetSubtype="0" fill="hold" nodeType="afterEffect">
                                  <p:stCondLst>
                                    <p:cond delay="100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childTnLst>
                          </p:cTn>
                        </p:par>
                        <p:par>
                          <p:cTn id="41" fill="hold">
                            <p:stCondLst>
                              <p:cond delay="8000"/>
                            </p:stCondLst>
                            <p:childTnLst>
                              <p:par>
                                <p:cTn id="42" presetID="10" presetClass="exit" presetSubtype="0" fill="hold" nodeType="afterEffect">
                                  <p:stCondLst>
                                    <p:cond delay="1500"/>
                                  </p:stCondLst>
                                  <p:childTnLst>
                                    <p:animEffect transition="out" filter="fade">
                                      <p:cBhvr>
                                        <p:cTn id="43" dur="500"/>
                                        <p:tgtEl>
                                          <p:spTgt spid="129"/>
                                        </p:tgtEl>
                                      </p:cBhvr>
                                    </p:animEffect>
                                    <p:set>
                                      <p:cBhvr>
                                        <p:cTn id="44" dur="1" fill="hold">
                                          <p:stCondLst>
                                            <p:cond delay="499"/>
                                          </p:stCondLst>
                                        </p:cTn>
                                        <p:tgtEl>
                                          <p:spTgt spid="129"/>
                                        </p:tgtEl>
                                        <p:attrNameLst>
                                          <p:attrName>style.visibility</p:attrName>
                                        </p:attrNameLst>
                                      </p:cBhvr>
                                      <p:to>
                                        <p:strVal val="hidden"/>
                                      </p:to>
                                    </p:set>
                                  </p:childTnLst>
                                </p:cTn>
                              </p:par>
                            </p:childTnLst>
                          </p:cTn>
                        </p:par>
                        <p:par>
                          <p:cTn id="45" fill="hold">
                            <p:stCondLst>
                              <p:cond delay="10000"/>
                            </p:stCondLst>
                            <p:childTnLst>
                              <p:par>
                                <p:cTn id="46" presetID="10" presetClass="entr" presetSubtype="0" fill="hold" nodeType="afterEffect">
                                  <p:stCondLst>
                                    <p:cond delay="1000"/>
                                  </p:stCondLst>
                                  <p:childTnLst>
                                    <p:set>
                                      <p:cBhvr>
                                        <p:cTn id="47" dur="1" fill="hold">
                                          <p:stCondLst>
                                            <p:cond delay="0"/>
                                          </p:stCondLst>
                                        </p:cTn>
                                        <p:tgtEl>
                                          <p:spTgt spid="137"/>
                                        </p:tgtEl>
                                        <p:attrNameLst>
                                          <p:attrName>style.visibility</p:attrName>
                                        </p:attrNameLst>
                                      </p:cBhvr>
                                      <p:to>
                                        <p:strVal val="visible"/>
                                      </p:to>
                                    </p:set>
                                    <p:animEffect transition="in" filter="fade">
                                      <p:cBhvr>
                                        <p:cTn id="48" dur="500"/>
                                        <p:tgtEl>
                                          <p:spTgt spid="137"/>
                                        </p:tgtEl>
                                      </p:cBhvr>
                                    </p:animEffect>
                                  </p:childTnLst>
                                </p:cTn>
                              </p:par>
                            </p:childTnLst>
                          </p:cTn>
                        </p:par>
                        <p:par>
                          <p:cTn id="49" fill="hold">
                            <p:stCondLst>
                              <p:cond delay="11500"/>
                            </p:stCondLst>
                            <p:childTnLst>
                              <p:par>
                                <p:cTn id="50" presetID="10" presetClass="exit" presetSubtype="0" fill="hold" nodeType="afterEffect">
                                  <p:stCondLst>
                                    <p:cond delay="1500"/>
                                  </p:stCondLst>
                                  <p:childTnLst>
                                    <p:animEffect transition="out" filter="fade">
                                      <p:cBhvr>
                                        <p:cTn id="51" dur="500"/>
                                        <p:tgtEl>
                                          <p:spTgt spid="137"/>
                                        </p:tgtEl>
                                      </p:cBhvr>
                                    </p:animEffect>
                                    <p:set>
                                      <p:cBhvr>
                                        <p:cTn id="52" dur="1" fill="hold">
                                          <p:stCondLst>
                                            <p:cond delay="499"/>
                                          </p:stCondLst>
                                        </p:cTn>
                                        <p:tgtEl>
                                          <p:spTgt spid="137"/>
                                        </p:tgtEl>
                                        <p:attrNameLst>
                                          <p:attrName>style.visibility</p:attrName>
                                        </p:attrNameLst>
                                      </p:cBhvr>
                                      <p:to>
                                        <p:strVal val="hidden"/>
                                      </p:to>
                                    </p:set>
                                  </p:childTnLst>
                                </p:cTn>
                              </p:par>
                            </p:childTnLst>
                          </p:cTn>
                        </p:par>
                        <p:par>
                          <p:cTn id="53" fill="hold">
                            <p:stCondLst>
                              <p:cond delay="13500"/>
                            </p:stCondLst>
                            <p:childTnLst>
                              <p:par>
                                <p:cTn id="54" presetID="10" presetClass="entr" presetSubtype="0" fill="hold" nodeType="afterEffect">
                                  <p:stCondLst>
                                    <p:cond delay="1000"/>
                                  </p:stCondLst>
                                  <p:childTnLst>
                                    <p:set>
                                      <p:cBhvr>
                                        <p:cTn id="55" dur="1" fill="hold">
                                          <p:stCondLst>
                                            <p:cond delay="0"/>
                                          </p:stCondLst>
                                        </p:cTn>
                                        <p:tgtEl>
                                          <p:spTgt spid="145"/>
                                        </p:tgtEl>
                                        <p:attrNameLst>
                                          <p:attrName>style.visibility</p:attrName>
                                        </p:attrNameLst>
                                      </p:cBhvr>
                                      <p:to>
                                        <p:strVal val="visible"/>
                                      </p:to>
                                    </p:set>
                                    <p:animEffect transition="in" filter="fade">
                                      <p:cBhvr>
                                        <p:cTn id="56" dur="500"/>
                                        <p:tgtEl>
                                          <p:spTgt spid="145"/>
                                        </p:tgtEl>
                                      </p:cBhvr>
                                    </p:animEffect>
                                  </p:childTnLst>
                                </p:cTn>
                              </p:par>
                            </p:childTnLst>
                          </p:cTn>
                        </p:par>
                        <p:par>
                          <p:cTn id="57" fill="hold">
                            <p:stCondLst>
                              <p:cond delay="15000"/>
                            </p:stCondLst>
                            <p:childTnLst>
                              <p:par>
                                <p:cTn id="58" presetID="10" presetClass="exit" presetSubtype="0" fill="hold" nodeType="afterEffect">
                                  <p:stCondLst>
                                    <p:cond delay="1500"/>
                                  </p:stCondLst>
                                  <p:childTnLst>
                                    <p:animEffect transition="out" filter="fade">
                                      <p:cBhvr>
                                        <p:cTn id="59" dur="500"/>
                                        <p:tgtEl>
                                          <p:spTgt spid="145"/>
                                        </p:tgtEl>
                                      </p:cBhvr>
                                    </p:animEffect>
                                    <p:set>
                                      <p:cBhvr>
                                        <p:cTn id="60" dur="1" fill="hold">
                                          <p:stCondLst>
                                            <p:cond delay="499"/>
                                          </p:stCondLst>
                                        </p:cTn>
                                        <p:tgtEl>
                                          <p:spTgt spid="145"/>
                                        </p:tgtEl>
                                        <p:attrNameLst>
                                          <p:attrName>style.visibility</p:attrName>
                                        </p:attrNameLst>
                                      </p:cBhvr>
                                      <p:to>
                                        <p:strVal val="hidden"/>
                                      </p:to>
                                    </p:set>
                                  </p:childTnLst>
                                </p:cTn>
                              </p:par>
                            </p:childTnLst>
                          </p:cTn>
                        </p:par>
                        <p:par>
                          <p:cTn id="61" fill="hold">
                            <p:stCondLst>
                              <p:cond delay="17000"/>
                            </p:stCondLst>
                            <p:childTnLst>
                              <p:par>
                                <p:cTn id="62" presetID="10" presetClass="entr" presetSubtype="0" fill="hold" nodeType="afterEffect">
                                  <p:stCondLst>
                                    <p:cond delay="1000"/>
                                  </p:stCondLst>
                                  <p:childTnLst>
                                    <p:set>
                                      <p:cBhvr>
                                        <p:cTn id="63" dur="1" fill="hold">
                                          <p:stCondLst>
                                            <p:cond delay="0"/>
                                          </p:stCondLst>
                                        </p:cTn>
                                        <p:tgtEl>
                                          <p:spTgt spid="154"/>
                                        </p:tgtEl>
                                        <p:attrNameLst>
                                          <p:attrName>style.visibility</p:attrName>
                                        </p:attrNameLst>
                                      </p:cBhvr>
                                      <p:to>
                                        <p:strVal val="visible"/>
                                      </p:to>
                                    </p:set>
                                    <p:animEffect transition="in" filter="fade">
                                      <p:cBhvr>
                                        <p:cTn id="64" dur="500"/>
                                        <p:tgtEl>
                                          <p:spTgt spid="154"/>
                                        </p:tgtEl>
                                      </p:cBhvr>
                                    </p:animEffect>
                                  </p:childTnLst>
                                </p:cTn>
                              </p:par>
                            </p:childTnLst>
                          </p:cTn>
                        </p:par>
                        <p:par>
                          <p:cTn id="65" fill="hold">
                            <p:stCondLst>
                              <p:cond delay="18500"/>
                            </p:stCondLst>
                            <p:childTnLst>
                              <p:par>
                                <p:cTn id="66" presetID="10" presetClass="exit" presetSubtype="0" fill="hold" nodeType="afterEffect">
                                  <p:stCondLst>
                                    <p:cond delay="1500"/>
                                  </p:stCondLst>
                                  <p:childTnLst>
                                    <p:animEffect transition="out" filter="fade">
                                      <p:cBhvr>
                                        <p:cTn id="67" dur="500"/>
                                        <p:tgtEl>
                                          <p:spTgt spid="154"/>
                                        </p:tgtEl>
                                      </p:cBhvr>
                                    </p:animEffect>
                                    <p:set>
                                      <p:cBhvr>
                                        <p:cTn id="68" dur="1" fill="hold">
                                          <p:stCondLst>
                                            <p:cond delay="499"/>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FC90-CE01-C64A-A68C-5786191DBDEE}"/>
            </a:ext>
          </a:extLst>
        </p:cNvPr>
        <p:cNvGrpSpPr/>
        <p:nvPr/>
      </p:nvGrpSpPr>
      <p:grpSpPr>
        <a:xfrm>
          <a:off x="0" y="0"/>
          <a:ext cx="0" cy="0"/>
          <a:chOff x="0" y="0"/>
          <a:chExt cx="0" cy="0"/>
        </a:xfrm>
      </p:grpSpPr>
      <p:sp>
        <p:nvSpPr>
          <p:cNvPr id="58" name="Title 1">
            <a:extLst>
              <a:ext uri="{FF2B5EF4-FFF2-40B4-BE49-F238E27FC236}">
                <a16:creationId xmlns:a16="http://schemas.microsoft.com/office/drawing/2014/main" id="{D7E6BF26-C4AD-DFAD-F07A-DBF824EA545A}"/>
              </a:ext>
            </a:extLst>
          </p:cNvPr>
          <p:cNvSpPr txBox="1">
            <a:spLocks/>
          </p:cNvSpPr>
          <p:nvPr/>
        </p:nvSpPr>
        <p:spPr>
          <a:xfrm>
            <a:off x="477011" y="2282595"/>
            <a:ext cx="4770238" cy="22928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chemeClr val="bg1"/>
                </a:solidFill>
                <a:latin typeface="Raleway" pitchFamily="2" charset="77"/>
              </a:rPr>
              <a:t>A full chain-of-custody audit trail is maintained at every stage, including location, time, date, and personnel access records.</a:t>
            </a:r>
          </a:p>
        </p:txBody>
      </p:sp>
      <p:grpSp>
        <p:nvGrpSpPr>
          <p:cNvPr id="121" name="Group 120">
            <a:extLst>
              <a:ext uri="{FF2B5EF4-FFF2-40B4-BE49-F238E27FC236}">
                <a16:creationId xmlns:a16="http://schemas.microsoft.com/office/drawing/2014/main" id="{027A38F0-00CA-A214-3A3F-89ACF79747D3}"/>
              </a:ext>
            </a:extLst>
          </p:cNvPr>
          <p:cNvGrpSpPr/>
          <p:nvPr/>
        </p:nvGrpSpPr>
        <p:grpSpPr>
          <a:xfrm>
            <a:off x="4982865" y="11363903"/>
            <a:ext cx="6042283" cy="943884"/>
            <a:chOff x="581468" y="2994935"/>
            <a:chExt cx="6042283" cy="943884"/>
          </a:xfrm>
        </p:grpSpPr>
        <p:sp>
          <p:nvSpPr>
            <p:cNvPr id="122" name="Rounded Rectangle 121">
              <a:extLst>
                <a:ext uri="{FF2B5EF4-FFF2-40B4-BE49-F238E27FC236}">
                  <a16:creationId xmlns:a16="http://schemas.microsoft.com/office/drawing/2014/main" id="{0D869D71-3486-92AF-6432-87C65845CA79}"/>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3" name="Text Placeholder 2">
              <a:extLst>
                <a:ext uri="{FF2B5EF4-FFF2-40B4-BE49-F238E27FC236}">
                  <a16:creationId xmlns:a16="http://schemas.microsoft.com/office/drawing/2014/main" id="{2BEB5720-E997-343A-0BFB-9DD4214D0857}"/>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Mobilisation</a:t>
              </a:r>
            </a:p>
            <a:p>
              <a:pPr>
                <a:lnSpc>
                  <a:spcPct val="100000"/>
                </a:lnSpc>
                <a:spcBef>
                  <a:spcPts val="0"/>
                </a:spcBef>
              </a:pPr>
              <a:r>
                <a:rPr lang="en-GB" sz="1600" dirty="0">
                  <a:solidFill>
                    <a:schemeClr val="bg1"/>
                  </a:solidFill>
                </a:rPr>
                <a:t>Set up, onboarding, workflow</a:t>
              </a:r>
            </a:p>
          </p:txBody>
        </p:sp>
        <p:pic>
          <p:nvPicPr>
            <p:cNvPr id="124" name="Picture 123">
              <a:extLst>
                <a:ext uri="{FF2B5EF4-FFF2-40B4-BE49-F238E27FC236}">
                  <a16:creationId xmlns:a16="http://schemas.microsoft.com/office/drawing/2014/main" id="{9C67AC28-B434-2DB0-7E5D-1CBB6033068A}"/>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75" name="Group 74">
            <a:extLst>
              <a:ext uri="{FF2B5EF4-FFF2-40B4-BE49-F238E27FC236}">
                <a16:creationId xmlns:a16="http://schemas.microsoft.com/office/drawing/2014/main" id="{B3618035-FA39-8206-6C07-F9F95D2035C8}"/>
              </a:ext>
            </a:extLst>
          </p:cNvPr>
          <p:cNvGrpSpPr/>
          <p:nvPr/>
        </p:nvGrpSpPr>
        <p:grpSpPr>
          <a:xfrm>
            <a:off x="4982864" y="11359509"/>
            <a:ext cx="6042283" cy="943884"/>
            <a:chOff x="581468" y="2994935"/>
            <a:chExt cx="6042283" cy="943884"/>
          </a:xfrm>
        </p:grpSpPr>
        <p:sp>
          <p:nvSpPr>
            <p:cNvPr id="76" name="Rounded Rectangle 75">
              <a:extLst>
                <a:ext uri="{FF2B5EF4-FFF2-40B4-BE49-F238E27FC236}">
                  <a16:creationId xmlns:a16="http://schemas.microsoft.com/office/drawing/2014/main" id="{BC10F852-BA75-2197-21AA-B7FDFD95BCAE}"/>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7" name="Text Placeholder 2">
              <a:extLst>
                <a:ext uri="{FF2B5EF4-FFF2-40B4-BE49-F238E27FC236}">
                  <a16:creationId xmlns:a16="http://schemas.microsoft.com/office/drawing/2014/main" id="{BB758353-AB7C-9223-016F-0E3A5F5251BB}"/>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Mobilisation</a:t>
              </a:r>
            </a:p>
            <a:p>
              <a:pPr>
                <a:lnSpc>
                  <a:spcPct val="100000"/>
                </a:lnSpc>
                <a:spcBef>
                  <a:spcPts val="0"/>
                </a:spcBef>
              </a:pPr>
              <a:r>
                <a:rPr lang="en-GB" sz="1600" dirty="0"/>
                <a:t>Set up, onboarding, workflow</a:t>
              </a:r>
            </a:p>
          </p:txBody>
        </p:sp>
        <p:pic>
          <p:nvPicPr>
            <p:cNvPr id="78" name="Picture 77">
              <a:extLst>
                <a:ext uri="{FF2B5EF4-FFF2-40B4-BE49-F238E27FC236}">
                  <a16:creationId xmlns:a16="http://schemas.microsoft.com/office/drawing/2014/main" id="{A70A86CE-0B6D-BBCB-9350-612C97966E80}"/>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25" name="Group 124">
            <a:extLst>
              <a:ext uri="{FF2B5EF4-FFF2-40B4-BE49-F238E27FC236}">
                <a16:creationId xmlns:a16="http://schemas.microsoft.com/office/drawing/2014/main" id="{0F8CCB82-4CF5-AD9A-026E-5AB22BB16153}"/>
              </a:ext>
            </a:extLst>
          </p:cNvPr>
          <p:cNvGrpSpPr/>
          <p:nvPr/>
        </p:nvGrpSpPr>
        <p:grpSpPr>
          <a:xfrm>
            <a:off x="4982865" y="12496210"/>
            <a:ext cx="6042283" cy="943884"/>
            <a:chOff x="581468" y="2994935"/>
            <a:chExt cx="6042283" cy="943884"/>
          </a:xfrm>
        </p:grpSpPr>
        <p:sp>
          <p:nvSpPr>
            <p:cNvPr id="126" name="Rounded Rectangle 125">
              <a:extLst>
                <a:ext uri="{FF2B5EF4-FFF2-40B4-BE49-F238E27FC236}">
                  <a16:creationId xmlns:a16="http://schemas.microsoft.com/office/drawing/2014/main" id="{4889EF72-6490-1A36-E251-4894BDDC5DB0}"/>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7" name="Text Placeholder 2">
              <a:extLst>
                <a:ext uri="{FF2B5EF4-FFF2-40B4-BE49-F238E27FC236}">
                  <a16:creationId xmlns:a16="http://schemas.microsoft.com/office/drawing/2014/main" id="{EA21407E-BA9D-E820-26A8-17FFB07A9EC5}"/>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Digitisation</a:t>
              </a:r>
            </a:p>
            <a:p>
              <a:pPr>
                <a:lnSpc>
                  <a:spcPct val="100000"/>
                </a:lnSpc>
                <a:spcBef>
                  <a:spcPts val="0"/>
                </a:spcBef>
              </a:pPr>
              <a:r>
                <a:rPr lang="en-GB" sz="1600" dirty="0">
                  <a:solidFill>
                    <a:schemeClr val="bg1"/>
                  </a:solidFill>
                </a:rPr>
                <a:t>Preparation, scanning, and indexing </a:t>
              </a:r>
            </a:p>
          </p:txBody>
        </p:sp>
        <p:pic>
          <p:nvPicPr>
            <p:cNvPr id="128" name="Picture 127">
              <a:extLst>
                <a:ext uri="{FF2B5EF4-FFF2-40B4-BE49-F238E27FC236}">
                  <a16:creationId xmlns:a16="http://schemas.microsoft.com/office/drawing/2014/main" id="{7346948E-DA8A-193B-F8DB-F85896C8434F}"/>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29" name="Group 128">
            <a:extLst>
              <a:ext uri="{FF2B5EF4-FFF2-40B4-BE49-F238E27FC236}">
                <a16:creationId xmlns:a16="http://schemas.microsoft.com/office/drawing/2014/main" id="{55EE9952-7AF6-7AEA-BD09-ACD8876F32B9}"/>
              </a:ext>
            </a:extLst>
          </p:cNvPr>
          <p:cNvGrpSpPr/>
          <p:nvPr/>
        </p:nvGrpSpPr>
        <p:grpSpPr>
          <a:xfrm>
            <a:off x="4982865" y="12498826"/>
            <a:ext cx="6042283" cy="943884"/>
            <a:chOff x="581468" y="2994935"/>
            <a:chExt cx="6042283" cy="943884"/>
          </a:xfrm>
        </p:grpSpPr>
        <p:sp>
          <p:nvSpPr>
            <p:cNvPr id="130" name="Rounded Rectangle 129">
              <a:extLst>
                <a:ext uri="{FF2B5EF4-FFF2-40B4-BE49-F238E27FC236}">
                  <a16:creationId xmlns:a16="http://schemas.microsoft.com/office/drawing/2014/main" id="{3899E4CC-7EC0-F973-56F7-C1612DB487B5}"/>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1" name="Text Placeholder 2">
              <a:extLst>
                <a:ext uri="{FF2B5EF4-FFF2-40B4-BE49-F238E27FC236}">
                  <a16:creationId xmlns:a16="http://schemas.microsoft.com/office/drawing/2014/main" id="{D417E0D4-4F18-4B40-BF19-6DF716E7E0A0}"/>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Digitisation</a:t>
              </a:r>
            </a:p>
            <a:p>
              <a:pPr>
                <a:lnSpc>
                  <a:spcPct val="100000"/>
                </a:lnSpc>
                <a:spcBef>
                  <a:spcPts val="0"/>
                </a:spcBef>
              </a:pPr>
              <a:r>
                <a:rPr lang="en-GB" sz="1600" dirty="0"/>
                <a:t>Preparation, scanning, and indexing </a:t>
              </a:r>
            </a:p>
          </p:txBody>
        </p:sp>
        <p:pic>
          <p:nvPicPr>
            <p:cNvPr id="132" name="Picture 131">
              <a:extLst>
                <a:ext uri="{FF2B5EF4-FFF2-40B4-BE49-F238E27FC236}">
                  <a16:creationId xmlns:a16="http://schemas.microsoft.com/office/drawing/2014/main" id="{86B2DEDD-9316-B0D1-A1EB-5F9007860306}"/>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33" name="Group 132">
            <a:extLst>
              <a:ext uri="{FF2B5EF4-FFF2-40B4-BE49-F238E27FC236}">
                <a16:creationId xmlns:a16="http://schemas.microsoft.com/office/drawing/2014/main" id="{BA13D78C-0BE5-0FA6-5F16-F6C469B0BC4F}"/>
              </a:ext>
            </a:extLst>
          </p:cNvPr>
          <p:cNvGrpSpPr/>
          <p:nvPr/>
        </p:nvGrpSpPr>
        <p:grpSpPr>
          <a:xfrm>
            <a:off x="4982865" y="13653959"/>
            <a:ext cx="6042283" cy="943884"/>
            <a:chOff x="581468" y="2994935"/>
            <a:chExt cx="6042283" cy="943884"/>
          </a:xfrm>
        </p:grpSpPr>
        <p:sp>
          <p:nvSpPr>
            <p:cNvPr id="134" name="Rounded Rectangle 133">
              <a:extLst>
                <a:ext uri="{FF2B5EF4-FFF2-40B4-BE49-F238E27FC236}">
                  <a16:creationId xmlns:a16="http://schemas.microsoft.com/office/drawing/2014/main" id="{BAD06D55-0D37-84C9-2E0A-CA33A4E0833A}"/>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5" name="Text Placeholder 2">
              <a:extLst>
                <a:ext uri="{FF2B5EF4-FFF2-40B4-BE49-F238E27FC236}">
                  <a16:creationId xmlns:a16="http://schemas.microsoft.com/office/drawing/2014/main" id="{BDF596E6-65BC-7D8E-D94B-75809CD23576}"/>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Verification</a:t>
              </a:r>
            </a:p>
            <a:p>
              <a:pPr>
                <a:lnSpc>
                  <a:spcPct val="100000"/>
                </a:lnSpc>
                <a:spcBef>
                  <a:spcPts val="0"/>
                </a:spcBef>
              </a:pPr>
              <a:r>
                <a:rPr lang="en-GB" sz="1600" dirty="0">
                  <a:solidFill>
                    <a:schemeClr val="bg1"/>
                  </a:solidFill>
                </a:rPr>
                <a:t>Quality assurance and validation checks</a:t>
              </a:r>
            </a:p>
          </p:txBody>
        </p:sp>
        <p:pic>
          <p:nvPicPr>
            <p:cNvPr id="136" name="Picture 135">
              <a:extLst>
                <a:ext uri="{FF2B5EF4-FFF2-40B4-BE49-F238E27FC236}">
                  <a16:creationId xmlns:a16="http://schemas.microsoft.com/office/drawing/2014/main" id="{287B40CB-33AB-B4E5-9EE7-DA995D5CD993}"/>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37" name="Group 136">
            <a:extLst>
              <a:ext uri="{FF2B5EF4-FFF2-40B4-BE49-F238E27FC236}">
                <a16:creationId xmlns:a16="http://schemas.microsoft.com/office/drawing/2014/main" id="{6470C559-D238-3FF0-172F-1C789CBE44EF}"/>
              </a:ext>
            </a:extLst>
          </p:cNvPr>
          <p:cNvGrpSpPr/>
          <p:nvPr/>
        </p:nvGrpSpPr>
        <p:grpSpPr>
          <a:xfrm>
            <a:off x="4982865" y="13653959"/>
            <a:ext cx="6042283" cy="943884"/>
            <a:chOff x="581468" y="2994935"/>
            <a:chExt cx="6042283" cy="943884"/>
          </a:xfrm>
        </p:grpSpPr>
        <p:sp>
          <p:nvSpPr>
            <p:cNvPr id="138" name="Rounded Rectangle 137">
              <a:extLst>
                <a:ext uri="{FF2B5EF4-FFF2-40B4-BE49-F238E27FC236}">
                  <a16:creationId xmlns:a16="http://schemas.microsoft.com/office/drawing/2014/main" id="{FA324DA6-C43A-B578-24DA-7496B523346D}"/>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9" name="Text Placeholder 2">
              <a:extLst>
                <a:ext uri="{FF2B5EF4-FFF2-40B4-BE49-F238E27FC236}">
                  <a16:creationId xmlns:a16="http://schemas.microsoft.com/office/drawing/2014/main" id="{79933EB3-ABE3-3E8B-AF35-F74E29EBF6EF}"/>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Verification</a:t>
              </a:r>
            </a:p>
            <a:p>
              <a:pPr>
                <a:lnSpc>
                  <a:spcPct val="100000"/>
                </a:lnSpc>
                <a:spcBef>
                  <a:spcPts val="0"/>
                </a:spcBef>
              </a:pPr>
              <a:r>
                <a:rPr lang="en-GB" sz="1600" dirty="0"/>
                <a:t>Quality assurance and validation checks</a:t>
              </a:r>
            </a:p>
          </p:txBody>
        </p:sp>
        <p:pic>
          <p:nvPicPr>
            <p:cNvPr id="140" name="Picture 139">
              <a:extLst>
                <a:ext uri="{FF2B5EF4-FFF2-40B4-BE49-F238E27FC236}">
                  <a16:creationId xmlns:a16="http://schemas.microsoft.com/office/drawing/2014/main" id="{C2187F4F-2357-EEBE-F1EB-5F16AE2EEECF}"/>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41" name="Group 140">
            <a:extLst>
              <a:ext uri="{FF2B5EF4-FFF2-40B4-BE49-F238E27FC236}">
                <a16:creationId xmlns:a16="http://schemas.microsoft.com/office/drawing/2014/main" id="{158EC576-E56D-4789-BA1E-A56F85C71E97}"/>
              </a:ext>
            </a:extLst>
          </p:cNvPr>
          <p:cNvGrpSpPr/>
          <p:nvPr/>
        </p:nvGrpSpPr>
        <p:grpSpPr>
          <a:xfrm>
            <a:off x="4982865" y="14817608"/>
            <a:ext cx="6042283" cy="943884"/>
            <a:chOff x="581468" y="2994935"/>
            <a:chExt cx="6042283" cy="943884"/>
          </a:xfrm>
        </p:grpSpPr>
        <p:sp>
          <p:nvSpPr>
            <p:cNvPr id="142" name="Rounded Rectangle 141">
              <a:extLst>
                <a:ext uri="{FF2B5EF4-FFF2-40B4-BE49-F238E27FC236}">
                  <a16:creationId xmlns:a16="http://schemas.microsoft.com/office/drawing/2014/main" id="{C25A7F56-E0A7-0244-ED92-D17F380FADFE}"/>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3" name="Text Placeholder 2">
              <a:extLst>
                <a:ext uri="{FF2B5EF4-FFF2-40B4-BE49-F238E27FC236}">
                  <a16:creationId xmlns:a16="http://schemas.microsoft.com/office/drawing/2014/main" id="{15AA465A-732B-A5EC-4FE1-861ADB71F246}"/>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Digital Transfer</a:t>
              </a:r>
            </a:p>
            <a:p>
              <a:pPr>
                <a:lnSpc>
                  <a:spcPct val="100000"/>
                </a:lnSpc>
                <a:spcBef>
                  <a:spcPts val="0"/>
                </a:spcBef>
              </a:pPr>
              <a:r>
                <a:rPr lang="en-GB" sz="1600" dirty="0">
                  <a:solidFill>
                    <a:schemeClr val="bg1"/>
                  </a:solidFill>
                </a:rPr>
                <a:t>Secure upload into </a:t>
              </a:r>
              <a:r>
                <a:rPr lang="en-GB" sz="1600" dirty="0" err="1">
                  <a:solidFill>
                    <a:schemeClr val="bg1"/>
                  </a:solidFill>
                </a:rPr>
                <a:t>ViewPoint</a:t>
              </a:r>
              <a:r>
                <a:rPr lang="en-GB" sz="1600" dirty="0">
                  <a:solidFill>
                    <a:schemeClr val="bg1"/>
                  </a:solidFill>
                </a:rPr>
                <a:t> </a:t>
              </a:r>
            </a:p>
          </p:txBody>
        </p:sp>
        <p:pic>
          <p:nvPicPr>
            <p:cNvPr id="144" name="Picture 143">
              <a:extLst>
                <a:ext uri="{FF2B5EF4-FFF2-40B4-BE49-F238E27FC236}">
                  <a16:creationId xmlns:a16="http://schemas.microsoft.com/office/drawing/2014/main" id="{9A746CD2-036E-18E7-BE7E-38F6805C0DC4}"/>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45" name="Group 144">
            <a:extLst>
              <a:ext uri="{FF2B5EF4-FFF2-40B4-BE49-F238E27FC236}">
                <a16:creationId xmlns:a16="http://schemas.microsoft.com/office/drawing/2014/main" id="{4CC23F19-7371-078A-15DB-F2D2268CE7B7}"/>
              </a:ext>
            </a:extLst>
          </p:cNvPr>
          <p:cNvGrpSpPr/>
          <p:nvPr/>
        </p:nvGrpSpPr>
        <p:grpSpPr>
          <a:xfrm>
            <a:off x="4982865" y="14817608"/>
            <a:ext cx="6042283" cy="943884"/>
            <a:chOff x="581468" y="2994935"/>
            <a:chExt cx="6042283" cy="943884"/>
          </a:xfrm>
        </p:grpSpPr>
        <p:sp>
          <p:nvSpPr>
            <p:cNvPr id="146" name="Rounded Rectangle 145">
              <a:extLst>
                <a:ext uri="{FF2B5EF4-FFF2-40B4-BE49-F238E27FC236}">
                  <a16:creationId xmlns:a16="http://schemas.microsoft.com/office/drawing/2014/main" id="{10547D45-EDCD-7DA7-BF24-64E56A7614D9}"/>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7" name="Text Placeholder 2">
              <a:extLst>
                <a:ext uri="{FF2B5EF4-FFF2-40B4-BE49-F238E27FC236}">
                  <a16:creationId xmlns:a16="http://schemas.microsoft.com/office/drawing/2014/main" id="{7EA93C5A-2E32-9D7D-F76D-A3CB97D5811D}"/>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Digital Transfer</a:t>
              </a:r>
            </a:p>
            <a:p>
              <a:pPr>
                <a:lnSpc>
                  <a:spcPct val="100000"/>
                </a:lnSpc>
                <a:spcBef>
                  <a:spcPts val="0"/>
                </a:spcBef>
              </a:pPr>
              <a:r>
                <a:rPr lang="en-GB" sz="1600" dirty="0"/>
                <a:t>Secure upload into </a:t>
              </a:r>
              <a:r>
                <a:rPr lang="en-GB" sz="1600" dirty="0" err="1"/>
                <a:t>ViewPoint</a:t>
              </a:r>
              <a:r>
                <a:rPr lang="en-GB" sz="1600" dirty="0"/>
                <a:t> </a:t>
              </a:r>
            </a:p>
          </p:txBody>
        </p:sp>
        <p:pic>
          <p:nvPicPr>
            <p:cNvPr id="148" name="Picture 147">
              <a:extLst>
                <a:ext uri="{FF2B5EF4-FFF2-40B4-BE49-F238E27FC236}">
                  <a16:creationId xmlns:a16="http://schemas.microsoft.com/office/drawing/2014/main" id="{52720AF8-5CC1-7EFE-05B1-867C7C534E09}"/>
                </a:ext>
              </a:extLst>
            </p:cNvPr>
            <p:cNvPicPr>
              <a:picLocks noChangeAspect="1"/>
            </p:cNvPicPr>
            <p:nvPr/>
          </p:nvPicPr>
          <p:blipFill>
            <a:blip r:embed="rId3"/>
            <a:srcRect/>
            <a:stretch/>
          </p:blipFill>
          <p:spPr>
            <a:xfrm>
              <a:off x="962359" y="3208155"/>
              <a:ext cx="438667" cy="513607"/>
            </a:xfrm>
            <a:prstGeom prst="rect">
              <a:avLst/>
            </a:prstGeom>
          </p:spPr>
        </p:pic>
      </p:grpSp>
      <p:grpSp>
        <p:nvGrpSpPr>
          <p:cNvPr id="150" name="Group 149">
            <a:extLst>
              <a:ext uri="{FF2B5EF4-FFF2-40B4-BE49-F238E27FC236}">
                <a16:creationId xmlns:a16="http://schemas.microsoft.com/office/drawing/2014/main" id="{E49F2920-55F2-DD33-E2A1-8617DE1DFF58}"/>
              </a:ext>
            </a:extLst>
          </p:cNvPr>
          <p:cNvGrpSpPr/>
          <p:nvPr/>
        </p:nvGrpSpPr>
        <p:grpSpPr>
          <a:xfrm>
            <a:off x="4982865" y="15958703"/>
            <a:ext cx="6042283" cy="943884"/>
            <a:chOff x="581468" y="2994935"/>
            <a:chExt cx="6042283" cy="943884"/>
          </a:xfrm>
        </p:grpSpPr>
        <p:sp>
          <p:nvSpPr>
            <p:cNvPr id="151" name="Rounded Rectangle 150">
              <a:extLst>
                <a:ext uri="{FF2B5EF4-FFF2-40B4-BE49-F238E27FC236}">
                  <a16:creationId xmlns:a16="http://schemas.microsoft.com/office/drawing/2014/main" id="{CA83237C-ACFA-D562-B45A-E84CADA4FED8}"/>
                </a:ext>
              </a:extLst>
            </p:cNvPr>
            <p:cNvSpPr/>
            <p:nvPr/>
          </p:nvSpPr>
          <p:spPr>
            <a:xfrm>
              <a:off x="581468" y="2994935"/>
              <a:ext cx="6042283" cy="943884"/>
            </a:xfrm>
            <a:prstGeom prst="roundRect">
              <a:avLst>
                <a:gd name="adj" fmla="val 28767"/>
              </a:avLst>
            </a:prstGeom>
            <a:noFill/>
            <a:ln>
              <a:gradFill>
                <a:gsLst>
                  <a:gs pos="0">
                    <a:schemeClr val="accent1">
                      <a:lumMod val="20000"/>
                      <a:lumOff val="80000"/>
                    </a:schemeClr>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2" name="Text Placeholder 2">
              <a:extLst>
                <a:ext uri="{FF2B5EF4-FFF2-40B4-BE49-F238E27FC236}">
                  <a16:creationId xmlns:a16="http://schemas.microsoft.com/office/drawing/2014/main" id="{266E9A8C-9B68-7F09-130D-A83C558D94D4}"/>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lumMod val="20000"/>
                      <a:lumOff val="80000"/>
                    </a:schemeClr>
                  </a:solidFill>
                </a:rPr>
                <a:t>Demobilisation</a:t>
              </a:r>
            </a:p>
            <a:p>
              <a:pPr>
                <a:lnSpc>
                  <a:spcPct val="100000"/>
                </a:lnSpc>
                <a:spcBef>
                  <a:spcPts val="0"/>
                </a:spcBef>
              </a:pPr>
              <a:r>
                <a:rPr lang="en-GB" sz="1600" dirty="0">
                  <a:solidFill>
                    <a:schemeClr val="bg1"/>
                  </a:solidFill>
                </a:rPr>
                <a:t>Project closure and document return</a:t>
              </a:r>
            </a:p>
          </p:txBody>
        </p:sp>
        <p:pic>
          <p:nvPicPr>
            <p:cNvPr id="153" name="Picture 152">
              <a:extLst>
                <a:ext uri="{FF2B5EF4-FFF2-40B4-BE49-F238E27FC236}">
                  <a16:creationId xmlns:a16="http://schemas.microsoft.com/office/drawing/2014/main" id="{B1DB22CB-E534-8008-F4E6-B67CF45E9C00}"/>
                </a:ext>
              </a:extLst>
            </p:cNvPr>
            <p:cNvPicPr>
              <a:picLocks noChangeAspect="1"/>
            </p:cNvPicPr>
            <p:nvPr/>
          </p:nvPicPr>
          <p:blipFill>
            <a:blip r:embed="rId2"/>
            <a:srcRect/>
            <a:stretch/>
          </p:blipFill>
          <p:spPr>
            <a:xfrm>
              <a:off x="962359" y="3208156"/>
              <a:ext cx="438667" cy="513605"/>
            </a:xfrm>
            <a:prstGeom prst="rect">
              <a:avLst/>
            </a:prstGeom>
          </p:spPr>
        </p:pic>
      </p:grpSp>
      <p:grpSp>
        <p:nvGrpSpPr>
          <p:cNvPr id="154" name="Group 153">
            <a:extLst>
              <a:ext uri="{FF2B5EF4-FFF2-40B4-BE49-F238E27FC236}">
                <a16:creationId xmlns:a16="http://schemas.microsoft.com/office/drawing/2014/main" id="{9881AB91-6F46-75F0-4D1E-6B37DE526989}"/>
              </a:ext>
            </a:extLst>
          </p:cNvPr>
          <p:cNvGrpSpPr/>
          <p:nvPr/>
        </p:nvGrpSpPr>
        <p:grpSpPr>
          <a:xfrm>
            <a:off x="4982865" y="15958703"/>
            <a:ext cx="6042283" cy="943884"/>
            <a:chOff x="581468" y="2994935"/>
            <a:chExt cx="6042283" cy="943884"/>
          </a:xfrm>
        </p:grpSpPr>
        <p:sp>
          <p:nvSpPr>
            <p:cNvPr id="155" name="Rounded Rectangle 154">
              <a:extLst>
                <a:ext uri="{FF2B5EF4-FFF2-40B4-BE49-F238E27FC236}">
                  <a16:creationId xmlns:a16="http://schemas.microsoft.com/office/drawing/2014/main" id="{6DF87516-01A2-CD48-E120-92CA75327BA0}"/>
                </a:ext>
              </a:extLst>
            </p:cNvPr>
            <p:cNvSpPr/>
            <p:nvPr/>
          </p:nvSpPr>
          <p:spPr>
            <a:xfrm>
              <a:off x="581468" y="2994935"/>
              <a:ext cx="6042283" cy="943884"/>
            </a:xfrm>
            <a:prstGeom prst="roundRect">
              <a:avLst>
                <a:gd name="adj" fmla="val 28767"/>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6" name="Text Placeholder 2">
              <a:extLst>
                <a:ext uri="{FF2B5EF4-FFF2-40B4-BE49-F238E27FC236}">
                  <a16:creationId xmlns:a16="http://schemas.microsoft.com/office/drawing/2014/main" id="{6E6A2EC4-32C8-D7EB-348A-38AC3A23403B}"/>
                </a:ext>
              </a:extLst>
            </p:cNvPr>
            <p:cNvSpPr txBox="1">
              <a:spLocks/>
            </p:cNvSpPr>
            <p:nvPr/>
          </p:nvSpPr>
          <p:spPr>
            <a:xfrm>
              <a:off x="1594900" y="3192146"/>
              <a:ext cx="4874688" cy="57957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spcBef>
                  <a:spcPts val="0"/>
                </a:spcBef>
              </a:pPr>
              <a:r>
                <a:rPr lang="en-GB" sz="1600" b="1" dirty="0">
                  <a:solidFill>
                    <a:schemeClr val="tx2"/>
                  </a:solidFill>
                </a:rPr>
                <a:t>Demobilisation</a:t>
              </a:r>
            </a:p>
            <a:p>
              <a:pPr>
                <a:lnSpc>
                  <a:spcPct val="100000"/>
                </a:lnSpc>
                <a:spcBef>
                  <a:spcPts val="0"/>
                </a:spcBef>
              </a:pPr>
              <a:r>
                <a:rPr lang="en-GB" sz="1600" dirty="0"/>
                <a:t>Project closure and document return</a:t>
              </a:r>
            </a:p>
            <a:p>
              <a:pPr>
                <a:lnSpc>
                  <a:spcPct val="100000"/>
                </a:lnSpc>
                <a:spcBef>
                  <a:spcPts val="0"/>
                </a:spcBef>
              </a:pPr>
              <a:endParaRPr lang="en-GB" sz="1600" b="1" dirty="0">
                <a:solidFill>
                  <a:schemeClr val="tx2"/>
                </a:solidFill>
              </a:endParaRPr>
            </a:p>
          </p:txBody>
        </p:sp>
        <p:pic>
          <p:nvPicPr>
            <p:cNvPr id="157" name="Picture 156">
              <a:extLst>
                <a:ext uri="{FF2B5EF4-FFF2-40B4-BE49-F238E27FC236}">
                  <a16:creationId xmlns:a16="http://schemas.microsoft.com/office/drawing/2014/main" id="{0A48292A-787F-4074-9643-A818948A43E4}"/>
                </a:ext>
              </a:extLst>
            </p:cNvPr>
            <p:cNvPicPr>
              <a:picLocks noChangeAspect="1"/>
            </p:cNvPicPr>
            <p:nvPr/>
          </p:nvPicPr>
          <p:blipFill>
            <a:blip r:embed="rId3"/>
            <a:srcRect/>
            <a:stretch/>
          </p:blipFill>
          <p:spPr>
            <a:xfrm>
              <a:off x="962359" y="3208155"/>
              <a:ext cx="438667" cy="513607"/>
            </a:xfrm>
            <a:prstGeom prst="rect">
              <a:avLst/>
            </a:prstGeom>
          </p:spPr>
        </p:pic>
      </p:grpSp>
      <p:sp>
        <p:nvSpPr>
          <p:cNvPr id="8" name="TextBox 7">
            <a:extLst>
              <a:ext uri="{FF2B5EF4-FFF2-40B4-BE49-F238E27FC236}">
                <a16:creationId xmlns:a16="http://schemas.microsoft.com/office/drawing/2014/main" id="{8291A45D-A8D6-7618-6D5B-B495AF2FA40C}"/>
              </a:ext>
            </a:extLst>
          </p:cNvPr>
          <p:cNvSpPr txBox="1"/>
          <p:nvPr/>
        </p:nvSpPr>
        <p:spPr>
          <a:xfrm>
            <a:off x="2875722" y="14674574"/>
            <a:ext cx="184731" cy="369332"/>
          </a:xfrm>
          <a:prstGeom prst="rect">
            <a:avLst/>
          </a:prstGeom>
          <a:noFill/>
        </p:spPr>
        <p:txBody>
          <a:bodyPr wrap="none" rtlCol="0">
            <a:spAutoFit/>
          </a:bodyPr>
          <a:lstStyle/>
          <a:p>
            <a:endParaRPr lang="en-US" dirty="0"/>
          </a:p>
        </p:txBody>
      </p:sp>
      <p:grpSp>
        <p:nvGrpSpPr>
          <p:cNvPr id="19" name="Group 18">
            <a:extLst>
              <a:ext uri="{FF2B5EF4-FFF2-40B4-BE49-F238E27FC236}">
                <a16:creationId xmlns:a16="http://schemas.microsoft.com/office/drawing/2014/main" id="{960816D5-57E3-E7FA-2637-A1391DF32B41}"/>
              </a:ext>
            </a:extLst>
          </p:cNvPr>
          <p:cNvGrpSpPr/>
          <p:nvPr/>
        </p:nvGrpSpPr>
        <p:grpSpPr>
          <a:xfrm>
            <a:off x="6217011" y="1450116"/>
            <a:ext cx="4808137" cy="4184933"/>
            <a:chOff x="6217011" y="1450116"/>
            <a:chExt cx="4808137" cy="4184933"/>
          </a:xfrm>
          <a:effectLst>
            <a:outerShdw blurRad="201455" dist="38100" dir="2700000" algn="tl" rotWithShape="0">
              <a:prstClr val="black">
                <a:alpha val="45892"/>
              </a:prstClr>
            </a:outerShdw>
          </a:effectLst>
        </p:grpSpPr>
        <p:pic>
          <p:nvPicPr>
            <p:cNvPr id="16" name="Picture 15">
              <a:extLst>
                <a:ext uri="{FF2B5EF4-FFF2-40B4-BE49-F238E27FC236}">
                  <a16:creationId xmlns:a16="http://schemas.microsoft.com/office/drawing/2014/main" id="{7D3B3CE7-FDF3-56F8-5C04-B10CD107D1A1}"/>
                </a:ext>
              </a:extLst>
            </p:cNvPr>
            <p:cNvPicPr>
              <a:picLocks noChangeAspect="1"/>
            </p:cNvPicPr>
            <p:nvPr/>
          </p:nvPicPr>
          <p:blipFill>
            <a:blip r:embed="rId4"/>
            <a:stretch>
              <a:fillRect/>
            </a:stretch>
          </p:blipFill>
          <p:spPr>
            <a:xfrm>
              <a:off x="6217011" y="1450116"/>
              <a:ext cx="4808137" cy="3125289"/>
            </a:xfrm>
            <a:prstGeom prst="round2SameRect">
              <a:avLst/>
            </a:prstGeom>
          </p:spPr>
        </p:pic>
        <p:sp>
          <p:nvSpPr>
            <p:cNvPr id="17" name="Rounded Rectangle 16">
              <a:extLst>
                <a:ext uri="{FF2B5EF4-FFF2-40B4-BE49-F238E27FC236}">
                  <a16:creationId xmlns:a16="http://schemas.microsoft.com/office/drawing/2014/main" id="{58856A55-FAA8-692F-3F7C-325D43DB3D27}"/>
                </a:ext>
              </a:extLst>
            </p:cNvPr>
            <p:cNvSpPr/>
            <p:nvPr/>
          </p:nvSpPr>
          <p:spPr>
            <a:xfrm>
              <a:off x="6217011" y="4270273"/>
              <a:ext cx="4808137" cy="1364776"/>
            </a:xfrm>
            <a:prstGeom prst="roundRect">
              <a:avLst/>
            </a:prstGeom>
            <a:solidFill>
              <a:schemeClr val="bg1"/>
            </a:solidFill>
            <a:ln w="22225">
              <a:gradFill>
                <a:gsLst>
                  <a:gs pos="0">
                    <a:schemeClr val="tx2">
                      <a:lumMod val="20000"/>
                      <a:lumOff val="80000"/>
                    </a:schemeClr>
                  </a:gs>
                  <a:gs pos="100000">
                    <a:schemeClr val="accent1">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BAE7823-B8E4-9806-6DC3-DF9A429FCBF7}"/>
                </a:ext>
              </a:extLst>
            </p:cNvPr>
            <p:cNvSpPr txBox="1">
              <a:spLocks/>
            </p:cNvSpPr>
            <p:nvPr/>
          </p:nvSpPr>
          <p:spPr>
            <a:xfrm>
              <a:off x="7023960" y="4493953"/>
              <a:ext cx="3194237" cy="8517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dirty="0">
                  <a:solidFill>
                    <a:schemeClr val="tx2"/>
                  </a:solidFill>
                  <a:latin typeface="Raleway" pitchFamily="2" charset="77"/>
                </a:rPr>
                <a:t>Unique tracking identifiers </a:t>
              </a:r>
            </a:p>
          </p:txBody>
        </p:sp>
      </p:grpSp>
      <p:grpSp>
        <p:nvGrpSpPr>
          <p:cNvPr id="20" name="Group 19">
            <a:extLst>
              <a:ext uri="{FF2B5EF4-FFF2-40B4-BE49-F238E27FC236}">
                <a16:creationId xmlns:a16="http://schemas.microsoft.com/office/drawing/2014/main" id="{5AF6C89A-8909-C48E-4C9A-D2558F64E754}"/>
              </a:ext>
            </a:extLst>
          </p:cNvPr>
          <p:cNvGrpSpPr/>
          <p:nvPr/>
        </p:nvGrpSpPr>
        <p:grpSpPr>
          <a:xfrm>
            <a:off x="6217011" y="1450116"/>
            <a:ext cx="4808137" cy="4184933"/>
            <a:chOff x="6217011" y="1450116"/>
            <a:chExt cx="4808137" cy="4184933"/>
          </a:xfrm>
          <a:effectLst>
            <a:outerShdw blurRad="201455" dist="38100" dir="2700000" algn="tl" rotWithShape="0">
              <a:prstClr val="black">
                <a:alpha val="45892"/>
              </a:prstClr>
            </a:outerShdw>
          </a:effectLst>
        </p:grpSpPr>
        <p:pic>
          <p:nvPicPr>
            <p:cNvPr id="21" name="Picture 20">
              <a:extLst>
                <a:ext uri="{FF2B5EF4-FFF2-40B4-BE49-F238E27FC236}">
                  <a16:creationId xmlns:a16="http://schemas.microsoft.com/office/drawing/2014/main" id="{BC550BE3-4533-3428-ECB8-92DF15D4BA94}"/>
                </a:ext>
              </a:extLst>
            </p:cNvPr>
            <p:cNvPicPr>
              <a:picLocks noChangeAspect="1"/>
            </p:cNvPicPr>
            <p:nvPr/>
          </p:nvPicPr>
          <p:blipFill>
            <a:blip r:embed="rId5"/>
            <a:srcRect/>
            <a:stretch/>
          </p:blipFill>
          <p:spPr>
            <a:xfrm>
              <a:off x="6217011" y="1450116"/>
              <a:ext cx="4808137" cy="3125289"/>
            </a:xfrm>
            <a:prstGeom prst="round2SameRect">
              <a:avLst/>
            </a:prstGeom>
          </p:spPr>
        </p:pic>
        <p:sp>
          <p:nvSpPr>
            <p:cNvPr id="22" name="Rounded Rectangle 21">
              <a:extLst>
                <a:ext uri="{FF2B5EF4-FFF2-40B4-BE49-F238E27FC236}">
                  <a16:creationId xmlns:a16="http://schemas.microsoft.com/office/drawing/2014/main" id="{2D9FF37D-1957-EFCF-D2E6-F0FD1B30100F}"/>
                </a:ext>
              </a:extLst>
            </p:cNvPr>
            <p:cNvSpPr/>
            <p:nvPr/>
          </p:nvSpPr>
          <p:spPr>
            <a:xfrm>
              <a:off x="6217011" y="4270273"/>
              <a:ext cx="4808137" cy="1364776"/>
            </a:xfrm>
            <a:prstGeom prst="roundRect">
              <a:avLst/>
            </a:prstGeom>
            <a:solidFill>
              <a:schemeClr val="bg1"/>
            </a:solidFill>
            <a:ln w="22225">
              <a:gradFill>
                <a:gsLst>
                  <a:gs pos="0">
                    <a:schemeClr val="tx2">
                      <a:lumMod val="20000"/>
                      <a:lumOff val="80000"/>
                    </a:schemeClr>
                  </a:gs>
                  <a:gs pos="100000">
                    <a:schemeClr val="accent1">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08394AAA-13BD-E4B0-E8C7-0F6FFDF5BF00}"/>
                </a:ext>
              </a:extLst>
            </p:cNvPr>
            <p:cNvSpPr txBox="1">
              <a:spLocks/>
            </p:cNvSpPr>
            <p:nvPr/>
          </p:nvSpPr>
          <p:spPr>
            <a:xfrm>
              <a:off x="6804955" y="4493953"/>
              <a:ext cx="3438595" cy="8517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dirty="0">
                  <a:solidFill>
                    <a:schemeClr val="tx2"/>
                  </a:solidFill>
                  <a:latin typeface="Raleway" pitchFamily="2" charset="77"/>
                </a:rPr>
                <a:t>Secure document transportation</a:t>
              </a:r>
            </a:p>
          </p:txBody>
        </p:sp>
      </p:grpSp>
      <p:grpSp>
        <p:nvGrpSpPr>
          <p:cNvPr id="25" name="Group 24">
            <a:extLst>
              <a:ext uri="{FF2B5EF4-FFF2-40B4-BE49-F238E27FC236}">
                <a16:creationId xmlns:a16="http://schemas.microsoft.com/office/drawing/2014/main" id="{4FE3E4C6-D8F6-B017-441A-0A5AF461E8AF}"/>
              </a:ext>
            </a:extLst>
          </p:cNvPr>
          <p:cNvGrpSpPr/>
          <p:nvPr/>
        </p:nvGrpSpPr>
        <p:grpSpPr>
          <a:xfrm>
            <a:off x="6217011" y="1450116"/>
            <a:ext cx="4808137" cy="4184933"/>
            <a:chOff x="6217011" y="1450116"/>
            <a:chExt cx="4808137" cy="4184933"/>
          </a:xfrm>
          <a:effectLst>
            <a:outerShdw blurRad="201455" dist="38100" dir="2700000" algn="tl" rotWithShape="0">
              <a:prstClr val="black">
                <a:alpha val="45892"/>
              </a:prstClr>
            </a:outerShdw>
          </a:effectLst>
        </p:grpSpPr>
        <p:pic>
          <p:nvPicPr>
            <p:cNvPr id="26" name="Picture 25">
              <a:extLst>
                <a:ext uri="{FF2B5EF4-FFF2-40B4-BE49-F238E27FC236}">
                  <a16:creationId xmlns:a16="http://schemas.microsoft.com/office/drawing/2014/main" id="{47393527-DFED-992A-1452-430B0273F1C4}"/>
                </a:ext>
              </a:extLst>
            </p:cNvPr>
            <p:cNvPicPr>
              <a:picLocks noChangeAspect="1"/>
            </p:cNvPicPr>
            <p:nvPr/>
          </p:nvPicPr>
          <p:blipFill>
            <a:blip r:embed="rId6"/>
            <a:srcRect/>
            <a:stretch/>
          </p:blipFill>
          <p:spPr>
            <a:xfrm>
              <a:off x="6217011" y="1450116"/>
              <a:ext cx="4808137" cy="3125289"/>
            </a:xfrm>
            <a:prstGeom prst="round2SameRect">
              <a:avLst/>
            </a:prstGeom>
          </p:spPr>
        </p:pic>
        <p:sp>
          <p:nvSpPr>
            <p:cNvPr id="27" name="Rounded Rectangle 26">
              <a:extLst>
                <a:ext uri="{FF2B5EF4-FFF2-40B4-BE49-F238E27FC236}">
                  <a16:creationId xmlns:a16="http://schemas.microsoft.com/office/drawing/2014/main" id="{51D4B1F8-9FC7-C45F-B541-ECF7A3E59280}"/>
                </a:ext>
              </a:extLst>
            </p:cNvPr>
            <p:cNvSpPr/>
            <p:nvPr/>
          </p:nvSpPr>
          <p:spPr>
            <a:xfrm>
              <a:off x="6217011" y="4270273"/>
              <a:ext cx="4808137" cy="1364776"/>
            </a:xfrm>
            <a:prstGeom prst="roundRect">
              <a:avLst/>
            </a:prstGeom>
            <a:solidFill>
              <a:schemeClr val="bg1"/>
            </a:solidFill>
            <a:ln w="22225">
              <a:gradFill>
                <a:gsLst>
                  <a:gs pos="0">
                    <a:schemeClr val="tx2">
                      <a:lumMod val="20000"/>
                      <a:lumOff val="80000"/>
                    </a:schemeClr>
                  </a:gs>
                  <a:gs pos="100000">
                    <a:schemeClr val="accent1">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82BE7BD4-A346-79F8-16D6-D481D391CC32}"/>
                </a:ext>
              </a:extLst>
            </p:cNvPr>
            <p:cNvSpPr txBox="1">
              <a:spLocks/>
            </p:cNvSpPr>
            <p:nvPr/>
          </p:nvSpPr>
          <p:spPr>
            <a:xfrm>
              <a:off x="6901780" y="4664214"/>
              <a:ext cx="3438595" cy="5111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dirty="0">
                  <a:solidFill>
                    <a:schemeClr val="tx2"/>
                  </a:solidFill>
                  <a:latin typeface="Raleway" pitchFamily="2" charset="77"/>
                </a:rPr>
                <a:t>Box-level tracking</a:t>
              </a:r>
            </a:p>
          </p:txBody>
        </p:sp>
      </p:grpSp>
    </p:spTree>
    <p:extLst>
      <p:ext uri="{BB962C8B-B14F-4D97-AF65-F5344CB8AC3E}">
        <p14:creationId xmlns:p14="http://schemas.microsoft.com/office/powerpoint/2010/main" val="16135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42" presetClass="exit" presetSubtype="0" fill="hold" nodeType="afterEffect">
                                  <p:stCondLst>
                                    <p:cond delay="2000"/>
                                  </p:stCondLst>
                                  <p:childTnLst>
                                    <p:animEffect transition="out" filter="fade">
                                      <p:cBhvr>
                                        <p:cTn id="15" dur="1000"/>
                                        <p:tgtEl>
                                          <p:spTgt spid="19"/>
                                        </p:tgtEl>
                                      </p:cBhvr>
                                    </p:animEffect>
                                    <p:anim calcmode="lin" valueType="num">
                                      <p:cBhvr>
                                        <p:cTn id="16" dur="1000"/>
                                        <p:tgtEl>
                                          <p:spTgt spid="19"/>
                                        </p:tgtEl>
                                        <p:attrNameLst>
                                          <p:attrName>ppt_x</p:attrName>
                                        </p:attrNameLst>
                                      </p:cBhvr>
                                      <p:tavLst>
                                        <p:tav tm="0">
                                          <p:val>
                                            <p:strVal val="ppt_x"/>
                                          </p:val>
                                        </p:tav>
                                        <p:tav tm="100000">
                                          <p:val>
                                            <p:strVal val="ppt_x"/>
                                          </p:val>
                                        </p:tav>
                                      </p:tavLst>
                                    </p:anim>
                                    <p:anim calcmode="lin" valueType="num">
                                      <p:cBhvr>
                                        <p:cTn id="17" dur="1000"/>
                                        <p:tgtEl>
                                          <p:spTgt spid="19"/>
                                        </p:tgtEl>
                                        <p:attrNameLst>
                                          <p:attrName>ppt_y</p:attrName>
                                        </p:attrNameLst>
                                      </p:cBhvr>
                                      <p:tavLst>
                                        <p:tav tm="0">
                                          <p:val>
                                            <p:strVal val="ppt_y"/>
                                          </p:val>
                                        </p:tav>
                                        <p:tav tm="100000">
                                          <p:val>
                                            <p:strVal val="ppt_y+.1"/>
                                          </p:val>
                                        </p:tav>
                                      </p:tavLst>
                                    </p:anim>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4000"/>
                            </p:stCondLst>
                            <p:childTnLst>
                              <p:par>
                                <p:cTn id="20" presetID="2" presetClass="entr" presetSubtype="2"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1+#ppt_w/2"/>
                                          </p:val>
                                        </p:tav>
                                        <p:tav tm="100000">
                                          <p:val>
                                            <p:strVal val="#ppt_x"/>
                                          </p:val>
                                        </p:tav>
                                      </p:tavLst>
                                    </p:anim>
                                    <p:anim calcmode="lin" valueType="num">
                                      <p:cBhvr additive="base">
                                        <p:cTn id="23" dur="1000" fill="hold"/>
                                        <p:tgtEl>
                                          <p:spTgt spid="20"/>
                                        </p:tgtEl>
                                        <p:attrNameLst>
                                          <p:attrName>ppt_y</p:attrName>
                                        </p:attrNameLst>
                                      </p:cBhvr>
                                      <p:tavLst>
                                        <p:tav tm="0">
                                          <p:val>
                                            <p:strVal val="#ppt_y"/>
                                          </p:val>
                                        </p:tav>
                                        <p:tav tm="100000">
                                          <p:val>
                                            <p:strVal val="#ppt_y"/>
                                          </p:val>
                                        </p:tav>
                                      </p:tavLst>
                                    </p:anim>
                                  </p:childTnLst>
                                </p:cTn>
                              </p:par>
                              <p:par>
                                <p:cTn id="24" presetID="2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childTnLst>
                                </p:cTn>
                              </p:par>
                            </p:childTnLst>
                          </p:cTn>
                        </p:par>
                        <p:par>
                          <p:cTn id="28" fill="hold">
                            <p:stCondLst>
                              <p:cond delay="5000"/>
                            </p:stCondLst>
                            <p:childTnLst>
                              <p:par>
                                <p:cTn id="29" presetID="42" presetClass="exit" presetSubtype="0" fill="hold" nodeType="afterEffect">
                                  <p:stCondLst>
                                    <p:cond delay="2000"/>
                                  </p:stCondLst>
                                  <p:childTnLst>
                                    <p:animEffect transition="out" filter="fade">
                                      <p:cBhvr>
                                        <p:cTn id="30" dur="1000"/>
                                        <p:tgtEl>
                                          <p:spTgt spid="20"/>
                                        </p:tgtEl>
                                      </p:cBhvr>
                                    </p:animEffect>
                                    <p:anim calcmode="lin" valueType="num">
                                      <p:cBhvr>
                                        <p:cTn id="31" dur="1000"/>
                                        <p:tgtEl>
                                          <p:spTgt spid="20"/>
                                        </p:tgtEl>
                                        <p:attrNameLst>
                                          <p:attrName>ppt_x</p:attrName>
                                        </p:attrNameLst>
                                      </p:cBhvr>
                                      <p:tavLst>
                                        <p:tav tm="0">
                                          <p:val>
                                            <p:strVal val="ppt_x"/>
                                          </p:val>
                                        </p:tav>
                                        <p:tav tm="100000">
                                          <p:val>
                                            <p:strVal val="ppt_x"/>
                                          </p:val>
                                        </p:tav>
                                      </p:tavLst>
                                    </p:anim>
                                    <p:anim calcmode="lin" valueType="num">
                                      <p:cBhvr>
                                        <p:cTn id="32" dur="1000"/>
                                        <p:tgtEl>
                                          <p:spTgt spid="20"/>
                                        </p:tgtEl>
                                        <p:attrNameLst>
                                          <p:attrName>ppt_y</p:attrName>
                                        </p:attrNameLst>
                                      </p:cBhvr>
                                      <p:tavLst>
                                        <p:tav tm="0">
                                          <p:val>
                                            <p:strVal val="ppt_y"/>
                                          </p:val>
                                        </p:tav>
                                        <p:tav tm="100000">
                                          <p:val>
                                            <p:strVal val="ppt_y+.1"/>
                                          </p:val>
                                        </p:tav>
                                      </p:tavLst>
                                    </p:anim>
                                    <p:set>
                                      <p:cBhvr>
                                        <p:cTn id="33" dur="1" fill="hold">
                                          <p:stCondLst>
                                            <p:cond delay="999"/>
                                          </p:stCondLst>
                                        </p:cTn>
                                        <p:tgtEl>
                                          <p:spTgt spid="20"/>
                                        </p:tgtEl>
                                        <p:attrNameLst>
                                          <p:attrName>style.visibility</p:attrName>
                                        </p:attrNameLst>
                                      </p:cBhvr>
                                      <p:to>
                                        <p:strVal val="hidden"/>
                                      </p:to>
                                    </p:set>
                                  </p:childTnLst>
                                </p:cTn>
                              </p:par>
                            </p:childTnLst>
                          </p:cTn>
                        </p:par>
                        <p:par>
                          <p:cTn id="34" fill="hold">
                            <p:stCondLst>
                              <p:cond delay="8000"/>
                            </p:stCondLst>
                            <p:childTnLst>
                              <p:par>
                                <p:cTn id="35" presetID="2" presetClass="entr" presetSubtype="2"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1+#ppt_w/2"/>
                                          </p:val>
                                        </p:tav>
                                        <p:tav tm="100000">
                                          <p:val>
                                            <p:strVal val="#ppt_x"/>
                                          </p:val>
                                        </p:tav>
                                      </p:tavLst>
                                    </p:anim>
                                    <p:anim calcmode="lin" valueType="num">
                                      <p:cBhvr additive="base">
                                        <p:cTn id="38" dur="1000" fill="hold"/>
                                        <p:tgtEl>
                                          <p:spTgt spid="25"/>
                                        </p:tgtEl>
                                        <p:attrNameLst>
                                          <p:attrName>ppt_y</p:attrName>
                                        </p:attrNameLst>
                                      </p:cBhvr>
                                      <p:tavLst>
                                        <p:tav tm="0">
                                          <p:val>
                                            <p:strVal val="#ppt_y"/>
                                          </p:val>
                                        </p:tav>
                                        <p:tav tm="100000">
                                          <p:val>
                                            <p:strVal val="#ppt_y"/>
                                          </p:val>
                                        </p:tav>
                                      </p:tavLst>
                                    </p:anim>
                                  </p:childTnLst>
                                </p:cTn>
                              </p:par>
                              <p:par>
                                <p:cTn id="39" presetID="2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fltVal val="0"/>
                                          </p:val>
                                        </p:tav>
                                        <p:tav tm="100000">
                                          <p:val>
                                            <p:strVal val="#ppt_w"/>
                                          </p:val>
                                        </p:tav>
                                      </p:tavLst>
                                    </p:anim>
                                    <p:anim calcmode="lin" valueType="num">
                                      <p:cBhvr>
                                        <p:cTn id="42" dur="1000" fill="hold"/>
                                        <p:tgtEl>
                                          <p:spTgt spid="25"/>
                                        </p:tgtEl>
                                        <p:attrNameLst>
                                          <p:attrName>ppt_h</p:attrName>
                                        </p:attrNameLst>
                                      </p:cBhvr>
                                      <p:tavLst>
                                        <p:tav tm="0">
                                          <p:val>
                                            <p:fltVal val="0"/>
                                          </p:val>
                                        </p:tav>
                                        <p:tav tm="100000">
                                          <p:val>
                                            <p:strVal val="#ppt_h"/>
                                          </p:val>
                                        </p:tav>
                                      </p:tavLst>
                                    </p:anim>
                                  </p:childTnLst>
                                </p:cTn>
                              </p:par>
                            </p:childTnLst>
                          </p:cTn>
                        </p:par>
                        <p:par>
                          <p:cTn id="43" fill="hold">
                            <p:stCondLst>
                              <p:cond delay="9000"/>
                            </p:stCondLst>
                            <p:childTnLst>
                              <p:par>
                                <p:cTn id="44" presetID="42" presetClass="exit" presetSubtype="0" fill="hold" nodeType="afterEffect">
                                  <p:stCondLst>
                                    <p:cond delay="2000"/>
                                  </p:stCondLst>
                                  <p:childTnLst>
                                    <p:animEffect transition="out" filter="fade">
                                      <p:cBhvr>
                                        <p:cTn id="45" dur="1000"/>
                                        <p:tgtEl>
                                          <p:spTgt spid="25"/>
                                        </p:tgtEl>
                                      </p:cBhvr>
                                    </p:animEffect>
                                    <p:anim calcmode="lin" valueType="num">
                                      <p:cBhvr>
                                        <p:cTn id="46" dur="1000"/>
                                        <p:tgtEl>
                                          <p:spTgt spid="25"/>
                                        </p:tgtEl>
                                        <p:attrNameLst>
                                          <p:attrName>ppt_x</p:attrName>
                                        </p:attrNameLst>
                                      </p:cBhvr>
                                      <p:tavLst>
                                        <p:tav tm="0">
                                          <p:val>
                                            <p:strVal val="ppt_x"/>
                                          </p:val>
                                        </p:tav>
                                        <p:tav tm="100000">
                                          <p:val>
                                            <p:strVal val="ppt_x"/>
                                          </p:val>
                                        </p:tav>
                                      </p:tavLst>
                                    </p:anim>
                                    <p:anim calcmode="lin" valueType="num">
                                      <p:cBhvr>
                                        <p:cTn id="47" dur="1000"/>
                                        <p:tgtEl>
                                          <p:spTgt spid="25"/>
                                        </p:tgtEl>
                                        <p:attrNameLst>
                                          <p:attrName>ppt_y</p:attrName>
                                        </p:attrNameLst>
                                      </p:cBhvr>
                                      <p:tavLst>
                                        <p:tav tm="0">
                                          <p:val>
                                            <p:strVal val="ppt_y"/>
                                          </p:val>
                                        </p:tav>
                                        <p:tav tm="100000">
                                          <p:val>
                                            <p:strVal val="ppt_y+.1"/>
                                          </p:val>
                                        </p:tav>
                                      </p:tavLst>
                                    </p:anim>
                                    <p:set>
                                      <p:cBhvr>
                                        <p:cTn id="48"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3B3C-EB3E-5903-4FE2-2D663D3FBDBC}"/>
              </a:ext>
            </a:extLst>
          </p:cNvPr>
          <p:cNvSpPr txBox="1">
            <a:spLocks/>
          </p:cNvSpPr>
          <p:nvPr/>
        </p:nvSpPr>
        <p:spPr>
          <a:xfrm>
            <a:off x="544702" y="1312695"/>
            <a:ext cx="10476030" cy="48090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latin typeface="Raleway" pitchFamily="2" charset="77"/>
              </a:rPr>
              <a:t>Document preparation</a:t>
            </a:r>
          </a:p>
        </p:txBody>
      </p:sp>
      <p:sp>
        <p:nvSpPr>
          <p:cNvPr id="3" name="Text Placeholder 2">
            <a:extLst>
              <a:ext uri="{FF2B5EF4-FFF2-40B4-BE49-F238E27FC236}">
                <a16:creationId xmlns:a16="http://schemas.microsoft.com/office/drawing/2014/main" id="{BFAF7802-37E5-2A3D-C6A1-6B25F0045AE4}"/>
              </a:ext>
            </a:extLst>
          </p:cNvPr>
          <p:cNvSpPr txBox="1">
            <a:spLocks/>
          </p:cNvSpPr>
          <p:nvPr/>
        </p:nvSpPr>
        <p:spPr>
          <a:xfrm>
            <a:off x="544702" y="1877852"/>
            <a:ext cx="5960521"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solidFill>
                  <a:schemeClr val="bg1"/>
                </a:solidFill>
              </a:rPr>
              <a:t>Preparation will be carried out in accordance with Medium-level SOP requirements, including:</a:t>
            </a:r>
          </a:p>
        </p:txBody>
      </p:sp>
      <p:grpSp>
        <p:nvGrpSpPr>
          <p:cNvPr id="31" name="Group 30">
            <a:extLst>
              <a:ext uri="{FF2B5EF4-FFF2-40B4-BE49-F238E27FC236}">
                <a16:creationId xmlns:a16="http://schemas.microsoft.com/office/drawing/2014/main" id="{33958C48-0CC1-26EE-11A6-48CAF070A095}"/>
              </a:ext>
            </a:extLst>
          </p:cNvPr>
          <p:cNvGrpSpPr/>
          <p:nvPr/>
        </p:nvGrpSpPr>
        <p:grpSpPr>
          <a:xfrm>
            <a:off x="544702" y="2871976"/>
            <a:ext cx="3335029" cy="1492869"/>
            <a:chOff x="544702" y="2871976"/>
            <a:chExt cx="3335029" cy="1492869"/>
          </a:xfrm>
        </p:grpSpPr>
        <p:pic>
          <p:nvPicPr>
            <p:cNvPr id="4" name="Picture 3" descr="A blue link symbol on a black background&#10;&#10;AI-generated content may be incorrect.">
              <a:extLst>
                <a:ext uri="{FF2B5EF4-FFF2-40B4-BE49-F238E27FC236}">
                  <a16:creationId xmlns:a16="http://schemas.microsoft.com/office/drawing/2014/main" id="{366CE625-F52A-E7CF-B616-92888D81F57B}"/>
                </a:ext>
              </a:extLst>
            </p:cNvPr>
            <p:cNvPicPr>
              <a:picLocks noChangeAspect="1"/>
            </p:cNvPicPr>
            <p:nvPr/>
          </p:nvPicPr>
          <p:blipFill>
            <a:blip r:embed="rId3"/>
            <a:stretch>
              <a:fillRect/>
            </a:stretch>
          </p:blipFill>
          <p:spPr>
            <a:xfrm>
              <a:off x="1979238" y="3058236"/>
              <a:ext cx="465956" cy="469744"/>
            </a:xfrm>
            <a:prstGeom prst="rect">
              <a:avLst/>
            </a:prstGeom>
          </p:spPr>
        </p:pic>
        <p:sp>
          <p:nvSpPr>
            <p:cNvPr id="5" name="Text Placeholder 2">
              <a:extLst>
                <a:ext uri="{FF2B5EF4-FFF2-40B4-BE49-F238E27FC236}">
                  <a16:creationId xmlns:a16="http://schemas.microsoft.com/office/drawing/2014/main" id="{6853AD53-DBDB-6533-04F5-F3DADEFBA417}"/>
                </a:ext>
              </a:extLst>
            </p:cNvPr>
            <p:cNvSpPr txBox="1">
              <a:spLocks/>
            </p:cNvSpPr>
            <p:nvPr/>
          </p:nvSpPr>
          <p:spPr>
            <a:xfrm>
              <a:off x="953703" y="3612781"/>
              <a:ext cx="2517026"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Removal of staples, clips, and bindings</a:t>
              </a:r>
            </a:p>
          </p:txBody>
        </p:sp>
        <p:sp>
          <p:nvSpPr>
            <p:cNvPr id="10" name="Rounded Rectangle 9">
              <a:extLst>
                <a:ext uri="{FF2B5EF4-FFF2-40B4-BE49-F238E27FC236}">
                  <a16:creationId xmlns:a16="http://schemas.microsoft.com/office/drawing/2014/main" id="{9A1FB7D6-B0C5-B2A7-A2AD-FA81B3E85A61}"/>
                </a:ext>
              </a:extLst>
            </p:cNvPr>
            <p:cNvSpPr/>
            <p:nvPr/>
          </p:nvSpPr>
          <p:spPr>
            <a:xfrm>
              <a:off x="544702" y="2871976"/>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E3C956B-F9FA-44DD-6B22-6B744DECD858}"/>
              </a:ext>
            </a:extLst>
          </p:cNvPr>
          <p:cNvGrpSpPr/>
          <p:nvPr/>
        </p:nvGrpSpPr>
        <p:grpSpPr>
          <a:xfrm>
            <a:off x="7977136" y="2871976"/>
            <a:ext cx="3335029" cy="1492869"/>
            <a:chOff x="7977136" y="2871976"/>
            <a:chExt cx="3335029" cy="1492869"/>
          </a:xfrm>
        </p:grpSpPr>
        <p:sp>
          <p:nvSpPr>
            <p:cNvPr id="15" name="Text Placeholder 2">
              <a:extLst>
                <a:ext uri="{FF2B5EF4-FFF2-40B4-BE49-F238E27FC236}">
                  <a16:creationId xmlns:a16="http://schemas.microsoft.com/office/drawing/2014/main" id="{54AA2C6B-E3CF-BD36-B7FA-B4082B3B3A60}"/>
                </a:ext>
              </a:extLst>
            </p:cNvPr>
            <p:cNvSpPr txBox="1">
              <a:spLocks/>
            </p:cNvSpPr>
            <p:nvPr/>
          </p:nvSpPr>
          <p:spPr>
            <a:xfrm>
              <a:off x="8304218" y="3612781"/>
              <a:ext cx="2831923"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Identification of fragile or complex documents</a:t>
              </a:r>
            </a:p>
          </p:txBody>
        </p:sp>
        <p:sp>
          <p:nvSpPr>
            <p:cNvPr id="16" name="Rounded Rectangle 15">
              <a:extLst>
                <a:ext uri="{FF2B5EF4-FFF2-40B4-BE49-F238E27FC236}">
                  <a16:creationId xmlns:a16="http://schemas.microsoft.com/office/drawing/2014/main" id="{72DF6544-D89F-6E4D-0924-1104BC465C58}"/>
                </a:ext>
              </a:extLst>
            </p:cNvPr>
            <p:cNvSpPr/>
            <p:nvPr/>
          </p:nvSpPr>
          <p:spPr>
            <a:xfrm>
              <a:off x="7977136" y="2871976"/>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EE63F4AD-D334-3309-B1E2-ABBA0BC378A8}"/>
                </a:ext>
              </a:extLst>
            </p:cNvPr>
            <p:cNvPicPr>
              <a:picLocks noChangeAspect="1"/>
            </p:cNvPicPr>
            <p:nvPr/>
          </p:nvPicPr>
          <p:blipFill>
            <a:blip r:embed="rId4"/>
            <a:srcRect/>
            <a:stretch/>
          </p:blipFill>
          <p:spPr>
            <a:xfrm>
              <a:off x="9409778" y="3058235"/>
              <a:ext cx="469743" cy="469743"/>
            </a:xfrm>
            <a:prstGeom prst="rect">
              <a:avLst/>
            </a:prstGeom>
          </p:spPr>
        </p:pic>
      </p:grpSp>
      <p:grpSp>
        <p:nvGrpSpPr>
          <p:cNvPr id="32" name="Group 31">
            <a:extLst>
              <a:ext uri="{FF2B5EF4-FFF2-40B4-BE49-F238E27FC236}">
                <a16:creationId xmlns:a16="http://schemas.microsoft.com/office/drawing/2014/main" id="{19CAF696-DF56-1DE1-C309-B24C80176698}"/>
              </a:ext>
            </a:extLst>
          </p:cNvPr>
          <p:cNvGrpSpPr/>
          <p:nvPr/>
        </p:nvGrpSpPr>
        <p:grpSpPr>
          <a:xfrm>
            <a:off x="4260919" y="2871976"/>
            <a:ext cx="3335029" cy="1492869"/>
            <a:chOff x="4260919" y="2871976"/>
            <a:chExt cx="3335029" cy="1492869"/>
          </a:xfrm>
        </p:grpSpPr>
        <p:sp>
          <p:nvSpPr>
            <p:cNvPr id="12" name="Text Placeholder 2">
              <a:extLst>
                <a:ext uri="{FF2B5EF4-FFF2-40B4-BE49-F238E27FC236}">
                  <a16:creationId xmlns:a16="http://schemas.microsoft.com/office/drawing/2014/main" id="{95DF4097-82D7-680D-A027-E542C5DBE4AE}"/>
                </a:ext>
              </a:extLst>
            </p:cNvPr>
            <p:cNvSpPr txBox="1">
              <a:spLocks/>
            </p:cNvSpPr>
            <p:nvPr/>
          </p:nvSpPr>
          <p:spPr>
            <a:xfrm>
              <a:off x="4669920" y="3612781"/>
              <a:ext cx="2517026"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Separation and inspection of pages</a:t>
              </a:r>
            </a:p>
          </p:txBody>
        </p:sp>
        <p:sp>
          <p:nvSpPr>
            <p:cNvPr id="13" name="Rounded Rectangle 12">
              <a:extLst>
                <a:ext uri="{FF2B5EF4-FFF2-40B4-BE49-F238E27FC236}">
                  <a16:creationId xmlns:a16="http://schemas.microsoft.com/office/drawing/2014/main" id="{7A8005B7-EF5F-2887-9FEC-9BCA73FECA6D}"/>
                </a:ext>
              </a:extLst>
            </p:cNvPr>
            <p:cNvSpPr/>
            <p:nvPr/>
          </p:nvSpPr>
          <p:spPr>
            <a:xfrm>
              <a:off x="4260919" y="2871976"/>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descr="A blue square with black background&#10;&#10;AI-generated content may be incorrect.">
              <a:extLst>
                <a:ext uri="{FF2B5EF4-FFF2-40B4-BE49-F238E27FC236}">
                  <a16:creationId xmlns:a16="http://schemas.microsoft.com/office/drawing/2014/main" id="{BACC73A0-C172-E85F-CB6D-C62646245C81}"/>
                </a:ext>
              </a:extLst>
            </p:cNvPr>
            <p:cNvPicPr>
              <a:picLocks noChangeAspect="1"/>
            </p:cNvPicPr>
            <p:nvPr/>
          </p:nvPicPr>
          <p:blipFill>
            <a:blip r:embed="rId5"/>
            <a:stretch>
              <a:fillRect/>
            </a:stretch>
          </p:blipFill>
          <p:spPr>
            <a:xfrm>
              <a:off x="5696129" y="3063370"/>
              <a:ext cx="464607" cy="464607"/>
            </a:xfrm>
            <a:prstGeom prst="rect">
              <a:avLst/>
            </a:prstGeom>
          </p:spPr>
        </p:pic>
      </p:grpSp>
      <p:pic>
        <p:nvPicPr>
          <p:cNvPr id="26" name="Picture 25" descr="A blue outline of a spiral&#10;&#10;AI-generated content may be incorrect.">
            <a:extLst>
              <a:ext uri="{FF2B5EF4-FFF2-40B4-BE49-F238E27FC236}">
                <a16:creationId xmlns:a16="http://schemas.microsoft.com/office/drawing/2014/main" id="{9B6A9BAF-7B05-F978-0361-1A157864C27B}"/>
              </a:ext>
            </a:extLst>
          </p:cNvPr>
          <p:cNvPicPr>
            <a:picLocks noChangeAspect="1"/>
          </p:cNvPicPr>
          <p:nvPr/>
        </p:nvPicPr>
        <p:blipFill>
          <a:blip r:embed="rId6"/>
          <a:stretch>
            <a:fillRect/>
          </a:stretch>
        </p:blipFill>
        <p:spPr>
          <a:xfrm>
            <a:off x="6505223" y="-457990"/>
            <a:ext cx="2834460" cy="2907138"/>
          </a:xfrm>
          <a:prstGeom prst="rect">
            <a:avLst/>
          </a:prstGeom>
        </p:spPr>
      </p:pic>
      <p:pic>
        <p:nvPicPr>
          <p:cNvPr id="27" name="Picture 26" descr="A black and blue logo&#10;&#10;AI-generated content may be incorrect.">
            <a:extLst>
              <a:ext uri="{FF2B5EF4-FFF2-40B4-BE49-F238E27FC236}">
                <a16:creationId xmlns:a16="http://schemas.microsoft.com/office/drawing/2014/main" id="{FE129D33-6AD2-F57A-5297-2B5BACF64D68}"/>
              </a:ext>
            </a:extLst>
          </p:cNvPr>
          <p:cNvPicPr>
            <a:picLocks noChangeAspect="1"/>
          </p:cNvPicPr>
          <p:nvPr/>
        </p:nvPicPr>
        <p:blipFill>
          <a:blip r:embed="rId7"/>
          <a:stretch>
            <a:fillRect/>
          </a:stretch>
        </p:blipFill>
        <p:spPr>
          <a:xfrm>
            <a:off x="9799739" y="494323"/>
            <a:ext cx="1905956" cy="1954826"/>
          </a:xfrm>
          <a:prstGeom prst="rect">
            <a:avLst/>
          </a:prstGeom>
        </p:spPr>
      </p:pic>
      <p:grpSp>
        <p:nvGrpSpPr>
          <p:cNvPr id="35" name="Group 34">
            <a:extLst>
              <a:ext uri="{FF2B5EF4-FFF2-40B4-BE49-F238E27FC236}">
                <a16:creationId xmlns:a16="http://schemas.microsoft.com/office/drawing/2014/main" id="{F1585E67-70E1-766B-18C4-0CF9E095BF1B}"/>
              </a:ext>
            </a:extLst>
          </p:cNvPr>
          <p:cNvGrpSpPr/>
          <p:nvPr/>
        </p:nvGrpSpPr>
        <p:grpSpPr>
          <a:xfrm>
            <a:off x="544702" y="4738099"/>
            <a:ext cx="3335029" cy="1492869"/>
            <a:chOff x="544702" y="4738099"/>
            <a:chExt cx="3335029" cy="1492869"/>
          </a:xfrm>
        </p:grpSpPr>
        <p:sp>
          <p:nvSpPr>
            <p:cNvPr id="21" name="Text Placeholder 2">
              <a:extLst>
                <a:ext uri="{FF2B5EF4-FFF2-40B4-BE49-F238E27FC236}">
                  <a16:creationId xmlns:a16="http://schemas.microsoft.com/office/drawing/2014/main" id="{842EEF31-D563-A6E0-E617-D037F8AEDA80}"/>
                </a:ext>
              </a:extLst>
            </p:cNvPr>
            <p:cNvSpPr txBox="1">
              <a:spLocks/>
            </p:cNvSpPr>
            <p:nvPr/>
          </p:nvSpPr>
          <p:spPr>
            <a:xfrm>
              <a:off x="751478" y="5478904"/>
              <a:ext cx="2921476"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Repair of damaged materials where required</a:t>
              </a:r>
            </a:p>
          </p:txBody>
        </p:sp>
        <p:sp>
          <p:nvSpPr>
            <p:cNvPr id="22" name="Rounded Rectangle 21">
              <a:extLst>
                <a:ext uri="{FF2B5EF4-FFF2-40B4-BE49-F238E27FC236}">
                  <a16:creationId xmlns:a16="http://schemas.microsoft.com/office/drawing/2014/main" id="{30A1CC1A-2D36-076F-D79E-1AB3F0A4594D}"/>
                </a:ext>
              </a:extLst>
            </p:cNvPr>
            <p:cNvSpPr/>
            <p:nvPr/>
          </p:nvSpPr>
          <p:spPr>
            <a:xfrm>
              <a:off x="544702" y="4738099"/>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descr="A blue heart in a hand&#10;&#10;AI-generated content may be incorrect.">
              <a:extLst>
                <a:ext uri="{FF2B5EF4-FFF2-40B4-BE49-F238E27FC236}">
                  <a16:creationId xmlns:a16="http://schemas.microsoft.com/office/drawing/2014/main" id="{E9850821-958D-816D-3D41-CC4E1DAF0DC7}"/>
                </a:ext>
              </a:extLst>
            </p:cNvPr>
            <p:cNvPicPr>
              <a:picLocks noChangeAspect="1"/>
            </p:cNvPicPr>
            <p:nvPr/>
          </p:nvPicPr>
          <p:blipFill>
            <a:blip r:embed="rId8"/>
            <a:stretch>
              <a:fillRect/>
            </a:stretch>
          </p:blipFill>
          <p:spPr>
            <a:xfrm>
              <a:off x="1983371" y="4932276"/>
              <a:ext cx="461823" cy="461823"/>
            </a:xfrm>
            <a:prstGeom prst="rect">
              <a:avLst/>
            </a:prstGeom>
          </p:spPr>
        </p:pic>
      </p:grpSp>
      <p:grpSp>
        <p:nvGrpSpPr>
          <p:cNvPr id="36" name="Group 35">
            <a:extLst>
              <a:ext uri="{FF2B5EF4-FFF2-40B4-BE49-F238E27FC236}">
                <a16:creationId xmlns:a16="http://schemas.microsoft.com/office/drawing/2014/main" id="{FD3D5EDC-8E50-2632-231F-6DFF0CC3C29A}"/>
              </a:ext>
            </a:extLst>
          </p:cNvPr>
          <p:cNvGrpSpPr/>
          <p:nvPr/>
        </p:nvGrpSpPr>
        <p:grpSpPr>
          <a:xfrm>
            <a:off x="4260919" y="4738099"/>
            <a:ext cx="3335029" cy="1492869"/>
            <a:chOff x="4260919" y="4738099"/>
            <a:chExt cx="3335029" cy="1492869"/>
          </a:xfrm>
        </p:grpSpPr>
        <p:sp>
          <p:nvSpPr>
            <p:cNvPr id="23" name="Text Placeholder 2">
              <a:extLst>
                <a:ext uri="{FF2B5EF4-FFF2-40B4-BE49-F238E27FC236}">
                  <a16:creationId xmlns:a16="http://schemas.microsoft.com/office/drawing/2014/main" id="{F0F37F00-0310-50A9-6BF5-B4293A52E487}"/>
                </a:ext>
              </a:extLst>
            </p:cNvPr>
            <p:cNvSpPr txBox="1">
              <a:spLocks/>
            </p:cNvSpPr>
            <p:nvPr/>
          </p:nvSpPr>
          <p:spPr>
            <a:xfrm>
              <a:off x="4364182" y="5478904"/>
              <a:ext cx="3106882" cy="4809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GB" sz="1800" dirty="0">
                  <a:solidFill>
                    <a:schemeClr val="bg1"/>
                  </a:solidFill>
                </a:rPr>
                <a:t>Introduction of batch headers and control sheets</a:t>
              </a:r>
            </a:p>
          </p:txBody>
        </p:sp>
        <p:sp>
          <p:nvSpPr>
            <p:cNvPr id="24" name="Rounded Rectangle 23">
              <a:extLst>
                <a:ext uri="{FF2B5EF4-FFF2-40B4-BE49-F238E27FC236}">
                  <a16:creationId xmlns:a16="http://schemas.microsoft.com/office/drawing/2014/main" id="{A554E457-D1A9-BECF-0272-9C52B29871BE}"/>
                </a:ext>
              </a:extLst>
            </p:cNvPr>
            <p:cNvSpPr/>
            <p:nvPr/>
          </p:nvSpPr>
          <p:spPr>
            <a:xfrm>
              <a:off x="4260919" y="4738099"/>
              <a:ext cx="3335029" cy="1492869"/>
            </a:xfrm>
            <a:prstGeom prst="roundRect">
              <a:avLst/>
            </a:prstGeom>
            <a:no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9" name="Picture 28" descr="A blue square with three stripes&#10;&#10;AI-generated content may be incorrect.">
              <a:extLst>
                <a:ext uri="{FF2B5EF4-FFF2-40B4-BE49-F238E27FC236}">
                  <a16:creationId xmlns:a16="http://schemas.microsoft.com/office/drawing/2014/main" id="{589E97E1-508F-98D9-45C5-B8B64A909203}"/>
                </a:ext>
              </a:extLst>
            </p:cNvPr>
            <p:cNvPicPr>
              <a:picLocks noChangeAspect="1"/>
            </p:cNvPicPr>
            <p:nvPr/>
          </p:nvPicPr>
          <p:blipFill>
            <a:blip r:embed="rId9"/>
            <a:stretch>
              <a:fillRect/>
            </a:stretch>
          </p:blipFill>
          <p:spPr>
            <a:xfrm>
              <a:off x="5685319" y="4932509"/>
              <a:ext cx="464607" cy="464607"/>
            </a:xfrm>
            <a:prstGeom prst="rect">
              <a:avLst/>
            </a:prstGeom>
          </p:spPr>
        </p:pic>
      </p:grpSp>
      <p:sp>
        <p:nvSpPr>
          <p:cNvPr id="37" name="Text Placeholder 2">
            <a:extLst>
              <a:ext uri="{FF2B5EF4-FFF2-40B4-BE49-F238E27FC236}">
                <a16:creationId xmlns:a16="http://schemas.microsoft.com/office/drawing/2014/main" id="{310709D4-5709-496F-CB99-A23CC6156A61}"/>
              </a:ext>
            </a:extLst>
          </p:cNvPr>
          <p:cNvSpPr txBox="1">
            <a:spLocks/>
          </p:cNvSpPr>
          <p:nvPr/>
        </p:nvSpPr>
        <p:spPr>
          <a:xfrm>
            <a:off x="7989479" y="4779131"/>
            <a:ext cx="3335030" cy="99749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solidFill>
                  <a:schemeClr val="bg1"/>
                </a:solidFill>
              </a:rPr>
              <a:t>Special handling workflows are applied for delicate or problematic documents to preserve document integrity.</a:t>
            </a:r>
          </a:p>
        </p:txBody>
      </p:sp>
    </p:spTree>
    <p:extLst>
      <p:ext uri="{BB962C8B-B14F-4D97-AF65-F5344CB8AC3E}">
        <p14:creationId xmlns:p14="http://schemas.microsoft.com/office/powerpoint/2010/main" val="426426167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p:tgtEl>
                                          <p:spTgt spid="37"/>
                                        </p:tgtEl>
                                        <p:attrNameLst>
                                          <p:attrName>ppt_y</p:attrName>
                                        </p:attrNameLst>
                                      </p:cBhvr>
                                      <p:tavLst>
                                        <p:tav tm="0">
                                          <p:val>
                                            <p:strVal val="#ppt_y+#ppt_h*1.125000"/>
                                          </p:val>
                                        </p:tav>
                                        <p:tav tm="100000">
                                          <p:val>
                                            <p:strVal val="#ppt_y"/>
                                          </p:val>
                                        </p:tav>
                                      </p:tavLst>
                                    </p:anim>
                                    <p:animEffect transition="in" filter="wipe(up)">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0C0C9-99C6-F41F-4463-875ED8C3478B}"/>
              </a:ext>
            </a:extLst>
          </p:cNvPr>
          <p:cNvSpPr>
            <a:spLocks noGrp="1"/>
          </p:cNvSpPr>
          <p:nvPr>
            <p:ph type="title"/>
          </p:nvPr>
        </p:nvSpPr>
        <p:spPr>
          <a:xfrm>
            <a:off x="482601" y="2638740"/>
            <a:ext cx="2552700" cy="1568535"/>
          </a:xfrm>
        </p:spPr>
        <p:txBody>
          <a:bodyPr>
            <a:normAutofit fontScale="90000"/>
          </a:bodyPr>
          <a:lstStyle/>
          <a:p>
            <a:r>
              <a:rPr lang="en-US" dirty="0"/>
              <a:t>Scanning &amp; Image Capture</a:t>
            </a:r>
          </a:p>
        </p:txBody>
      </p:sp>
      <p:grpSp>
        <p:nvGrpSpPr>
          <p:cNvPr id="29" name="Group 28">
            <a:extLst>
              <a:ext uri="{FF2B5EF4-FFF2-40B4-BE49-F238E27FC236}">
                <a16:creationId xmlns:a16="http://schemas.microsoft.com/office/drawing/2014/main" id="{A5911D36-B128-60DF-CDEA-0C598B3D3CE5}"/>
              </a:ext>
            </a:extLst>
          </p:cNvPr>
          <p:cNvGrpSpPr/>
          <p:nvPr/>
        </p:nvGrpSpPr>
        <p:grpSpPr>
          <a:xfrm>
            <a:off x="3653322" y="633513"/>
            <a:ext cx="3844215" cy="1648805"/>
            <a:chOff x="3653322" y="633513"/>
            <a:chExt cx="3844215" cy="1648805"/>
          </a:xfrm>
        </p:grpSpPr>
        <p:sp>
          <p:nvSpPr>
            <p:cNvPr id="4" name="Rounded Rectangle 3">
              <a:extLst>
                <a:ext uri="{FF2B5EF4-FFF2-40B4-BE49-F238E27FC236}">
                  <a16:creationId xmlns:a16="http://schemas.microsoft.com/office/drawing/2014/main" id="{78420A9C-0BF7-0024-7F1F-9AA8C7E6EA95}"/>
                </a:ext>
              </a:extLst>
            </p:cNvPr>
            <p:cNvSpPr/>
            <p:nvPr/>
          </p:nvSpPr>
          <p:spPr>
            <a:xfrm>
              <a:off x="4137871" y="633513"/>
              <a:ext cx="3359666" cy="1648805"/>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9685B210-7EE9-5EE1-4449-B6D58B85C54F}"/>
                </a:ext>
              </a:extLst>
            </p:cNvPr>
            <p:cNvSpPr txBox="1">
              <a:spLocks/>
            </p:cNvSpPr>
            <p:nvPr/>
          </p:nvSpPr>
          <p:spPr>
            <a:xfrm>
              <a:off x="5543338" y="1186260"/>
              <a:ext cx="1886712" cy="5207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Double-sided scanning (default)</a:t>
              </a:r>
            </a:p>
          </p:txBody>
        </p:sp>
        <p:pic>
          <p:nvPicPr>
            <p:cNvPr id="13" name="Picture 12">
              <a:extLst>
                <a:ext uri="{FF2B5EF4-FFF2-40B4-BE49-F238E27FC236}">
                  <a16:creationId xmlns:a16="http://schemas.microsoft.com/office/drawing/2014/main" id="{4A5FDFAA-C899-2AE7-9299-71594761161B}"/>
                </a:ext>
              </a:extLst>
            </p:cNvPr>
            <p:cNvPicPr>
              <a:picLocks noChangeAspect="1"/>
            </p:cNvPicPr>
            <p:nvPr/>
          </p:nvPicPr>
          <p:blipFill>
            <a:blip r:embed="rId3"/>
            <a:stretch>
              <a:fillRect/>
            </a:stretch>
          </p:blipFill>
          <p:spPr>
            <a:xfrm>
              <a:off x="3653322" y="814786"/>
              <a:ext cx="1822529" cy="1286258"/>
            </a:xfrm>
            <a:prstGeom prst="roundRect">
              <a:avLst/>
            </a:prstGeom>
          </p:spPr>
        </p:pic>
      </p:grpSp>
      <p:grpSp>
        <p:nvGrpSpPr>
          <p:cNvPr id="30" name="Group 29">
            <a:extLst>
              <a:ext uri="{FF2B5EF4-FFF2-40B4-BE49-F238E27FC236}">
                <a16:creationId xmlns:a16="http://schemas.microsoft.com/office/drawing/2014/main" id="{7F5E5DCB-D279-CF46-C7BD-106F971CDA33}"/>
              </a:ext>
            </a:extLst>
          </p:cNvPr>
          <p:cNvGrpSpPr/>
          <p:nvPr/>
        </p:nvGrpSpPr>
        <p:grpSpPr>
          <a:xfrm>
            <a:off x="7728366" y="633513"/>
            <a:ext cx="3844215" cy="1648805"/>
            <a:chOff x="7728366" y="633513"/>
            <a:chExt cx="3844215" cy="1648805"/>
          </a:xfrm>
        </p:grpSpPr>
        <p:sp>
          <p:nvSpPr>
            <p:cNvPr id="15" name="Rounded Rectangle 14">
              <a:extLst>
                <a:ext uri="{FF2B5EF4-FFF2-40B4-BE49-F238E27FC236}">
                  <a16:creationId xmlns:a16="http://schemas.microsoft.com/office/drawing/2014/main" id="{7018B318-930F-F782-803C-16117D978844}"/>
                </a:ext>
              </a:extLst>
            </p:cNvPr>
            <p:cNvSpPr/>
            <p:nvPr/>
          </p:nvSpPr>
          <p:spPr>
            <a:xfrm>
              <a:off x="8212915" y="633513"/>
              <a:ext cx="3359666" cy="1648805"/>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2D7A808F-963C-DF25-CD41-959BBCF640FD}"/>
                </a:ext>
              </a:extLst>
            </p:cNvPr>
            <p:cNvSpPr txBox="1">
              <a:spLocks/>
            </p:cNvSpPr>
            <p:nvPr/>
          </p:nvSpPr>
          <p:spPr>
            <a:xfrm>
              <a:off x="9659986" y="1003070"/>
              <a:ext cx="1628903" cy="8965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Blank page removal (Controlled Threshold)</a:t>
              </a:r>
            </a:p>
          </p:txBody>
        </p:sp>
        <p:pic>
          <p:nvPicPr>
            <p:cNvPr id="17" name="Picture 16">
              <a:extLst>
                <a:ext uri="{FF2B5EF4-FFF2-40B4-BE49-F238E27FC236}">
                  <a16:creationId xmlns:a16="http://schemas.microsoft.com/office/drawing/2014/main" id="{9189FF51-DBB4-047D-A659-5785254C4E4F}"/>
                </a:ext>
              </a:extLst>
            </p:cNvPr>
            <p:cNvPicPr>
              <a:picLocks noChangeAspect="1"/>
            </p:cNvPicPr>
            <p:nvPr/>
          </p:nvPicPr>
          <p:blipFill>
            <a:blip r:embed="rId4"/>
            <a:srcRect/>
            <a:stretch/>
          </p:blipFill>
          <p:spPr>
            <a:xfrm>
              <a:off x="7728366" y="814786"/>
              <a:ext cx="1822529" cy="1286258"/>
            </a:xfrm>
            <a:prstGeom prst="roundRect">
              <a:avLst/>
            </a:prstGeom>
          </p:spPr>
        </p:pic>
      </p:grpSp>
      <p:grpSp>
        <p:nvGrpSpPr>
          <p:cNvPr id="31" name="Group 30">
            <a:extLst>
              <a:ext uri="{FF2B5EF4-FFF2-40B4-BE49-F238E27FC236}">
                <a16:creationId xmlns:a16="http://schemas.microsoft.com/office/drawing/2014/main" id="{CC0B9A94-B423-C5A1-E80E-811E33BA8223}"/>
              </a:ext>
            </a:extLst>
          </p:cNvPr>
          <p:cNvGrpSpPr/>
          <p:nvPr/>
        </p:nvGrpSpPr>
        <p:grpSpPr>
          <a:xfrm>
            <a:off x="3653322" y="2656277"/>
            <a:ext cx="3844215" cy="1648805"/>
            <a:chOff x="3653322" y="2656277"/>
            <a:chExt cx="3844215" cy="1648805"/>
          </a:xfrm>
        </p:grpSpPr>
        <p:sp>
          <p:nvSpPr>
            <p:cNvPr id="19" name="Rounded Rectangle 18">
              <a:extLst>
                <a:ext uri="{FF2B5EF4-FFF2-40B4-BE49-F238E27FC236}">
                  <a16:creationId xmlns:a16="http://schemas.microsoft.com/office/drawing/2014/main" id="{73066BF6-E931-D780-2894-6CF79412E40A}"/>
                </a:ext>
              </a:extLst>
            </p:cNvPr>
            <p:cNvSpPr/>
            <p:nvPr/>
          </p:nvSpPr>
          <p:spPr>
            <a:xfrm>
              <a:off x="4137871" y="2656277"/>
              <a:ext cx="3359666" cy="1648805"/>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E45ED42D-1E62-623F-FE30-51D9686C65AF}"/>
                </a:ext>
              </a:extLst>
            </p:cNvPr>
            <p:cNvSpPr txBox="1">
              <a:spLocks/>
            </p:cNvSpPr>
            <p:nvPr/>
          </p:nvSpPr>
          <p:spPr>
            <a:xfrm>
              <a:off x="5543338" y="3024492"/>
              <a:ext cx="1886712" cy="5207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Image enhancement (</a:t>
              </a:r>
              <a:r>
                <a:rPr lang="en-GB" sz="1600" dirty="0" err="1"/>
                <a:t>deskew</a:t>
              </a:r>
              <a:r>
                <a:rPr lang="en-GB" sz="1600" dirty="0"/>
                <a:t>, rotation, edge cleanup)</a:t>
              </a:r>
            </a:p>
          </p:txBody>
        </p:sp>
        <p:pic>
          <p:nvPicPr>
            <p:cNvPr id="21" name="Picture 20">
              <a:extLst>
                <a:ext uri="{FF2B5EF4-FFF2-40B4-BE49-F238E27FC236}">
                  <a16:creationId xmlns:a16="http://schemas.microsoft.com/office/drawing/2014/main" id="{9E72F8EB-3E1D-D24D-2C30-FB815B58417F}"/>
                </a:ext>
              </a:extLst>
            </p:cNvPr>
            <p:cNvPicPr>
              <a:picLocks noChangeAspect="1"/>
            </p:cNvPicPr>
            <p:nvPr/>
          </p:nvPicPr>
          <p:blipFill>
            <a:blip r:embed="rId5"/>
            <a:srcRect/>
            <a:stretch/>
          </p:blipFill>
          <p:spPr>
            <a:xfrm>
              <a:off x="3653322" y="2837550"/>
              <a:ext cx="1822529" cy="1286258"/>
            </a:xfrm>
            <a:prstGeom prst="roundRect">
              <a:avLst/>
            </a:prstGeom>
          </p:spPr>
        </p:pic>
      </p:grpSp>
      <p:grpSp>
        <p:nvGrpSpPr>
          <p:cNvPr id="32" name="Group 31">
            <a:extLst>
              <a:ext uri="{FF2B5EF4-FFF2-40B4-BE49-F238E27FC236}">
                <a16:creationId xmlns:a16="http://schemas.microsoft.com/office/drawing/2014/main" id="{772E3CB8-B8D9-8F14-3DE1-80ABA020E556}"/>
              </a:ext>
            </a:extLst>
          </p:cNvPr>
          <p:cNvGrpSpPr/>
          <p:nvPr/>
        </p:nvGrpSpPr>
        <p:grpSpPr>
          <a:xfrm>
            <a:off x="7728366" y="2656277"/>
            <a:ext cx="3844215" cy="1648805"/>
            <a:chOff x="7728366" y="2656277"/>
            <a:chExt cx="3844215" cy="1648805"/>
          </a:xfrm>
        </p:grpSpPr>
        <p:sp>
          <p:nvSpPr>
            <p:cNvPr id="22" name="Rounded Rectangle 21">
              <a:extLst>
                <a:ext uri="{FF2B5EF4-FFF2-40B4-BE49-F238E27FC236}">
                  <a16:creationId xmlns:a16="http://schemas.microsoft.com/office/drawing/2014/main" id="{FDE410F0-1915-C430-4B4F-ED83A3D9FF83}"/>
                </a:ext>
              </a:extLst>
            </p:cNvPr>
            <p:cNvSpPr/>
            <p:nvPr/>
          </p:nvSpPr>
          <p:spPr>
            <a:xfrm>
              <a:off x="8212915" y="2656277"/>
              <a:ext cx="3359666" cy="1648805"/>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55657AFD-116A-75CD-72B9-2DFEF75A9717}"/>
                </a:ext>
              </a:extLst>
            </p:cNvPr>
            <p:cNvSpPr txBox="1">
              <a:spLocks/>
            </p:cNvSpPr>
            <p:nvPr/>
          </p:nvSpPr>
          <p:spPr>
            <a:xfrm>
              <a:off x="9659986" y="3039689"/>
              <a:ext cx="1628903" cy="8965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300 dpi resolution (standard)</a:t>
              </a:r>
            </a:p>
          </p:txBody>
        </p:sp>
        <p:pic>
          <p:nvPicPr>
            <p:cNvPr id="24" name="Picture 23">
              <a:extLst>
                <a:ext uri="{FF2B5EF4-FFF2-40B4-BE49-F238E27FC236}">
                  <a16:creationId xmlns:a16="http://schemas.microsoft.com/office/drawing/2014/main" id="{E21D10A8-9D22-3CDA-348D-AF7D5056BA4D}"/>
                </a:ext>
              </a:extLst>
            </p:cNvPr>
            <p:cNvPicPr>
              <a:picLocks noChangeAspect="1"/>
            </p:cNvPicPr>
            <p:nvPr/>
          </p:nvPicPr>
          <p:blipFill>
            <a:blip r:embed="rId6"/>
            <a:srcRect/>
            <a:stretch/>
          </p:blipFill>
          <p:spPr>
            <a:xfrm>
              <a:off x="7728366" y="2837550"/>
              <a:ext cx="1822529" cy="1286258"/>
            </a:xfrm>
            <a:prstGeom prst="roundRect">
              <a:avLst/>
            </a:prstGeom>
          </p:spPr>
        </p:pic>
      </p:grpSp>
      <p:grpSp>
        <p:nvGrpSpPr>
          <p:cNvPr id="33" name="Group 32">
            <a:extLst>
              <a:ext uri="{FF2B5EF4-FFF2-40B4-BE49-F238E27FC236}">
                <a16:creationId xmlns:a16="http://schemas.microsoft.com/office/drawing/2014/main" id="{E586D5FA-ACB8-2071-0CDF-BE572D20611D}"/>
              </a:ext>
            </a:extLst>
          </p:cNvPr>
          <p:cNvGrpSpPr/>
          <p:nvPr/>
        </p:nvGrpSpPr>
        <p:grpSpPr>
          <a:xfrm>
            <a:off x="3653322" y="4679041"/>
            <a:ext cx="3844215" cy="1648805"/>
            <a:chOff x="3653322" y="4679041"/>
            <a:chExt cx="3844215" cy="1648805"/>
          </a:xfrm>
        </p:grpSpPr>
        <p:sp>
          <p:nvSpPr>
            <p:cNvPr id="25" name="Rounded Rectangle 24">
              <a:extLst>
                <a:ext uri="{FF2B5EF4-FFF2-40B4-BE49-F238E27FC236}">
                  <a16:creationId xmlns:a16="http://schemas.microsoft.com/office/drawing/2014/main" id="{1BAD2A98-909D-2D91-11BA-CDA668F5044C}"/>
                </a:ext>
              </a:extLst>
            </p:cNvPr>
            <p:cNvSpPr/>
            <p:nvPr/>
          </p:nvSpPr>
          <p:spPr>
            <a:xfrm>
              <a:off x="4137871" y="4679041"/>
              <a:ext cx="3359666" cy="1648805"/>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6" name="Text Placeholder 2">
              <a:extLst>
                <a:ext uri="{FF2B5EF4-FFF2-40B4-BE49-F238E27FC236}">
                  <a16:creationId xmlns:a16="http://schemas.microsoft.com/office/drawing/2014/main" id="{AAD16535-09DA-E5DB-4634-38FF6E5A8A8D}"/>
                </a:ext>
              </a:extLst>
            </p:cNvPr>
            <p:cNvSpPr txBox="1">
              <a:spLocks/>
            </p:cNvSpPr>
            <p:nvPr/>
          </p:nvSpPr>
          <p:spPr>
            <a:xfrm>
              <a:off x="5543338" y="5007093"/>
              <a:ext cx="1822529" cy="99269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600" dirty="0"/>
                <a:t>Auto colour detection (mono, greyscale, colour per page)</a:t>
              </a:r>
            </a:p>
          </p:txBody>
        </p:sp>
        <p:pic>
          <p:nvPicPr>
            <p:cNvPr id="27" name="Picture 26">
              <a:extLst>
                <a:ext uri="{FF2B5EF4-FFF2-40B4-BE49-F238E27FC236}">
                  <a16:creationId xmlns:a16="http://schemas.microsoft.com/office/drawing/2014/main" id="{6BD81016-DF0C-034F-6454-4D0C0CE7280E}"/>
                </a:ext>
              </a:extLst>
            </p:cNvPr>
            <p:cNvPicPr>
              <a:picLocks noChangeAspect="1"/>
            </p:cNvPicPr>
            <p:nvPr/>
          </p:nvPicPr>
          <p:blipFill>
            <a:blip r:embed="rId7"/>
            <a:srcRect/>
            <a:stretch/>
          </p:blipFill>
          <p:spPr>
            <a:xfrm>
              <a:off x="3653322" y="4860314"/>
              <a:ext cx="1822529" cy="1286258"/>
            </a:xfrm>
            <a:prstGeom prst="roundRect">
              <a:avLst/>
            </a:prstGeom>
          </p:spPr>
        </p:pic>
      </p:grpSp>
      <p:sp>
        <p:nvSpPr>
          <p:cNvPr id="3" name="Text Placeholder 2">
            <a:extLst>
              <a:ext uri="{FF2B5EF4-FFF2-40B4-BE49-F238E27FC236}">
                <a16:creationId xmlns:a16="http://schemas.microsoft.com/office/drawing/2014/main" id="{43CBBA6B-2E0E-A80A-914F-E49D57CA99EC}"/>
              </a:ext>
            </a:extLst>
          </p:cNvPr>
          <p:cNvSpPr txBox="1">
            <a:spLocks/>
          </p:cNvSpPr>
          <p:nvPr/>
        </p:nvSpPr>
        <p:spPr>
          <a:xfrm>
            <a:off x="7728366" y="4925962"/>
            <a:ext cx="3359667" cy="11549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Screening will be performed using production-grade capture technology with the following configuration.</a:t>
            </a:r>
          </a:p>
        </p:txBody>
      </p:sp>
    </p:spTree>
    <p:extLst>
      <p:ext uri="{BB962C8B-B14F-4D97-AF65-F5344CB8AC3E}">
        <p14:creationId xmlns:p14="http://schemas.microsoft.com/office/powerpoint/2010/main" val="190146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12" presetClass="entr" presetSubtype="4"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p:tgtEl>
                                          <p:spTgt spid="3"/>
                                        </p:tgtEl>
                                        <p:attrNameLst>
                                          <p:attrName>ppt_y</p:attrName>
                                        </p:attrNameLst>
                                      </p:cBhvr>
                                      <p:tavLst>
                                        <p:tav tm="0">
                                          <p:val>
                                            <p:strVal val="#ppt_y+#ppt_h*1.125000"/>
                                          </p:val>
                                        </p:tav>
                                        <p:tav tm="100000">
                                          <p:val>
                                            <p:strVal val="#ppt_y"/>
                                          </p:val>
                                        </p:tav>
                                      </p:tavLst>
                                    </p:anim>
                                    <p:animEffect transition="in" filter="wipe(up)">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5FE1C-9EB3-BF91-F131-77DE62A98721}"/>
            </a:ext>
          </a:extLst>
        </p:cNvPr>
        <p:cNvGrpSpPr/>
        <p:nvPr/>
      </p:nvGrpSpPr>
      <p:grpSpPr>
        <a:xfrm>
          <a:off x="0" y="0"/>
          <a:ext cx="0" cy="0"/>
          <a:chOff x="0" y="0"/>
          <a:chExt cx="0" cy="0"/>
        </a:xfrm>
      </p:grpSpPr>
      <p:pic>
        <p:nvPicPr>
          <p:cNvPr id="24" name="Picture 23" descr="A blue outline of a spiral&#10;&#10;AI-generated content may be incorrect.">
            <a:extLst>
              <a:ext uri="{FF2B5EF4-FFF2-40B4-BE49-F238E27FC236}">
                <a16:creationId xmlns:a16="http://schemas.microsoft.com/office/drawing/2014/main" id="{E19B5281-29E6-4898-F845-5B406F895A51}"/>
              </a:ext>
            </a:extLst>
          </p:cNvPr>
          <p:cNvPicPr>
            <a:picLocks noChangeAspect="1"/>
          </p:cNvPicPr>
          <p:nvPr/>
        </p:nvPicPr>
        <p:blipFill>
          <a:blip r:embed="rId2"/>
          <a:stretch>
            <a:fillRect/>
          </a:stretch>
        </p:blipFill>
        <p:spPr>
          <a:xfrm>
            <a:off x="7470237" y="-713948"/>
            <a:ext cx="3359666" cy="3445811"/>
          </a:xfrm>
          <a:prstGeom prst="rect">
            <a:avLst/>
          </a:prstGeom>
        </p:spPr>
      </p:pic>
      <p:pic>
        <p:nvPicPr>
          <p:cNvPr id="25" name="Picture 24" descr="A black and blue logo&#10;&#10;AI-generated content may be incorrect.">
            <a:extLst>
              <a:ext uri="{FF2B5EF4-FFF2-40B4-BE49-F238E27FC236}">
                <a16:creationId xmlns:a16="http://schemas.microsoft.com/office/drawing/2014/main" id="{016C63A9-94C5-A247-549F-D9B446583E0F}"/>
              </a:ext>
            </a:extLst>
          </p:cNvPr>
          <p:cNvPicPr>
            <a:picLocks noChangeAspect="1"/>
          </p:cNvPicPr>
          <p:nvPr/>
        </p:nvPicPr>
        <p:blipFill>
          <a:blip r:embed="rId3"/>
          <a:stretch>
            <a:fillRect/>
          </a:stretch>
        </p:blipFill>
        <p:spPr>
          <a:xfrm>
            <a:off x="7812531" y="5300722"/>
            <a:ext cx="2240536" cy="2297985"/>
          </a:xfrm>
          <a:prstGeom prst="rect">
            <a:avLst/>
          </a:prstGeom>
        </p:spPr>
      </p:pic>
      <p:sp>
        <p:nvSpPr>
          <p:cNvPr id="42" name="Title 1">
            <a:extLst>
              <a:ext uri="{FF2B5EF4-FFF2-40B4-BE49-F238E27FC236}">
                <a16:creationId xmlns:a16="http://schemas.microsoft.com/office/drawing/2014/main" id="{45040450-652D-A169-033F-342B1F1BCD3A}"/>
              </a:ext>
            </a:extLst>
          </p:cNvPr>
          <p:cNvSpPr>
            <a:spLocks noGrp="1"/>
          </p:cNvSpPr>
          <p:nvPr>
            <p:ph type="title"/>
          </p:nvPr>
        </p:nvSpPr>
        <p:spPr>
          <a:xfrm>
            <a:off x="491079" y="1720227"/>
            <a:ext cx="10476030" cy="480905"/>
          </a:xfrm>
        </p:spPr>
        <p:txBody>
          <a:bodyPr>
            <a:normAutofit fontScale="90000"/>
          </a:bodyPr>
          <a:lstStyle/>
          <a:p>
            <a:r>
              <a:rPr lang="en-US" dirty="0">
                <a:solidFill>
                  <a:schemeClr val="tx2"/>
                </a:solidFill>
              </a:rPr>
              <a:t>Scanning and Image Capture</a:t>
            </a:r>
          </a:p>
        </p:txBody>
      </p:sp>
      <p:sp>
        <p:nvSpPr>
          <p:cNvPr id="43" name="Text Placeholder 2">
            <a:extLst>
              <a:ext uri="{FF2B5EF4-FFF2-40B4-BE49-F238E27FC236}">
                <a16:creationId xmlns:a16="http://schemas.microsoft.com/office/drawing/2014/main" id="{CFEFE0AD-7577-1318-E7C3-30A040C809D7}"/>
              </a:ext>
            </a:extLst>
          </p:cNvPr>
          <p:cNvSpPr txBox="1">
            <a:spLocks/>
          </p:cNvSpPr>
          <p:nvPr/>
        </p:nvSpPr>
        <p:spPr>
          <a:xfrm>
            <a:off x="491079" y="2368511"/>
            <a:ext cx="9093280" cy="3240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Outputs of scanning will be:</a:t>
            </a:r>
          </a:p>
        </p:txBody>
      </p:sp>
      <p:grpSp>
        <p:nvGrpSpPr>
          <p:cNvPr id="5" name="Group 4">
            <a:extLst>
              <a:ext uri="{FF2B5EF4-FFF2-40B4-BE49-F238E27FC236}">
                <a16:creationId xmlns:a16="http://schemas.microsoft.com/office/drawing/2014/main" id="{0061C7D8-C86D-8752-3B4E-13349FCA5EEC}"/>
              </a:ext>
            </a:extLst>
          </p:cNvPr>
          <p:cNvGrpSpPr/>
          <p:nvPr/>
        </p:nvGrpSpPr>
        <p:grpSpPr>
          <a:xfrm>
            <a:off x="581468" y="2994935"/>
            <a:ext cx="3359666" cy="1692992"/>
            <a:chOff x="581468" y="2994935"/>
            <a:chExt cx="3359666" cy="1692992"/>
          </a:xfrm>
        </p:grpSpPr>
        <p:grpSp>
          <p:nvGrpSpPr>
            <p:cNvPr id="72" name="Group 71">
              <a:extLst>
                <a:ext uri="{FF2B5EF4-FFF2-40B4-BE49-F238E27FC236}">
                  <a16:creationId xmlns:a16="http://schemas.microsoft.com/office/drawing/2014/main" id="{E2A1007D-3C3F-F4C2-86EC-EBC216456B4E}"/>
                </a:ext>
              </a:extLst>
            </p:cNvPr>
            <p:cNvGrpSpPr/>
            <p:nvPr/>
          </p:nvGrpSpPr>
          <p:grpSpPr>
            <a:xfrm>
              <a:off x="581468" y="2994935"/>
              <a:ext cx="3359666" cy="1692992"/>
              <a:chOff x="581468" y="2994935"/>
              <a:chExt cx="3359666" cy="1692992"/>
            </a:xfrm>
          </p:grpSpPr>
          <p:sp>
            <p:nvSpPr>
              <p:cNvPr id="45" name="Rounded Rectangle 44">
                <a:extLst>
                  <a:ext uri="{FF2B5EF4-FFF2-40B4-BE49-F238E27FC236}">
                    <a16:creationId xmlns:a16="http://schemas.microsoft.com/office/drawing/2014/main" id="{5E797B1C-DC48-3C11-FC40-AE0F3F9128DE}"/>
                  </a:ext>
                </a:extLst>
              </p:cNvPr>
              <p:cNvSpPr/>
              <p:nvPr/>
            </p:nvSpPr>
            <p:spPr>
              <a:xfrm>
                <a:off x="581468"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3" name="Text Placeholder 2">
                <a:extLst>
                  <a:ext uri="{FF2B5EF4-FFF2-40B4-BE49-F238E27FC236}">
                    <a16:creationId xmlns:a16="http://schemas.microsoft.com/office/drawing/2014/main" id="{F1F82A5D-40FA-C320-01B5-1BBD3C49E671}"/>
                  </a:ext>
                </a:extLst>
              </p:cNvPr>
              <p:cNvSpPr txBox="1">
                <a:spLocks/>
              </p:cNvSpPr>
              <p:nvPr/>
            </p:nvSpPr>
            <p:spPr>
              <a:xfrm>
                <a:off x="838945" y="3884721"/>
                <a:ext cx="2876711"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Multi-page PDFs          per document </a:t>
                </a:r>
              </a:p>
            </p:txBody>
          </p:sp>
        </p:grpSp>
        <p:pic>
          <p:nvPicPr>
            <p:cNvPr id="4" name="Picture 3" descr="A blue square with black background&#10;&#10;AI-generated content may be incorrect.">
              <a:extLst>
                <a:ext uri="{FF2B5EF4-FFF2-40B4-BE49-F238E27FC236}">
                  <a16:creationId xmlns:a16="http://schemas.microsoft.com/office/drawing/2014/main" id="{62FFA004-9BB3-C70C-CB8F-9F5D0D190422}"/>
                </a:ext>
              </a:extLst>
            </p:cNvPr>
            <p:cNvPicPr>
              <a:picLocks noChangeAspect="1"/>
            </p:cNvPicPr>
            <p:nvPr/>
          </p:nvPicPr>
          <p:blipFill>
            <a:blip r:embed="rId4"/>
            <a:stretch>
              <a:fillRect/>
            </a:stretch>
          </p:blipFill>
          <p:spPr>
            <a:xfrm>
              <a:off x="922922" y="3233250"/>
              <a:ext cx="487859" cy="487859"/>
            </a:xfrm>
            <a:prstGeom prst="rect">
              <a:avLst/>
            </a:prstGeom>
          </p:spPr>
        </p:pic>
      </p:grpSp>
      <p:grpSp>
        <p:nvGrpSpPr>
          <p:cNvPr id="12" name="Group 11">
            <a:extLst>
              <a:ext uri="{FF2B5EF4-FFF2-40B4-BE49-F238E27FC236}">
                <a16:creationId xmlns:a16="http://schemas.microsoft.com/office/drawing/2014/main" id="{8C7A0626-EA73-1D9A-DE9A-D58166BE5CCA}"/>
              </a:ext>
            </a:extLst>
          </p:cNvPr>
          <p:cNvGrpSpPr/>
          <p:nvPr/>
        </p:nvGrpSpPr>
        <p:grpSpPr>
          <a:xfrm>
            <a:off x="4336049" y="2994935"/>
            <a:ext cx="3359666" cy="1692992"/>
            <a:chOff x="4336049" y="2994935"/>
            <a:chExt cx="3359666" cy="1692992"/>
          </a:xfrm>
        </p:grpSpPr>
        <p:sp>
          <p:nvSpPr>
            <p:cNvPr id="44" name="TextBox 43">
              <a:extLst>
                <a:ext uri="{FF2B5EF4-FFF2-40B4-BE49-F238E27FC236}">
                  <a16:creationId xmlns:a16="http://schemas.microsoft.com/office/drawing/2014/main" id="{3B20F90F-7782-B1D8-229E-39B7CEEFA3E8}"/>
                </a:ext>
              </a:extLst>
            </p:cNvPr>
            <p:cNvSpPr txBox="1"/>
            <p:nvPr/>
          </p:nvSpPr>
          <p:spPr>
            <a:xfrm>
              <a:off x="4736892" y="3327816"/>
              <a:ext cx="184731" cy="369332"/>
            </a:xfrm>
            <a:prstGeom prst="rect">
              <a:avLst/>
            </a:prstGeom>
            <a:noFill/>
          </p:spPr>
          <p:txBody>
            <a:bodyPr wrap="none" rtlCol="0">
              <a:spAutoFit/>
            </a:bodyPr>
            <a:lstStyle/>
            <a:p>
              <a:endParaRPr lang="en-US" dirty="0"/>
            </a:p>
          </p:txBody>
        </p:sp>
        <p:sp>
          <p:nvSpPr>
            <p:cNvPr id="9" name="Rounded Rectangle 8">
              <a:extLst>
                <a:ext uri="{FF2B5EF4-FFF2-40B4-BE49-F238E27FC236}">
                  <a16:creationId xmlns:a16="http://schemas.microsoft.com/office/drawing/2014/main" id="{994A6B06-121F-AB41-2329-5E1C40F8A424}"/>
                </a:ext>
              </a:extLst>
            </p:cNvPr>
            <p:cNvSpPr/>
            <p:nvPr/>
          </p:nvSpPr>
          <p:spPr>
            <a:xfrm>
              <a:off x="4336049"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096B5C85-7B18-800A-B144-14577C3B92C0}"/>
                </a:ext>
              </a:extLst>
            </p:cNvPr>
            <p:cNvSpPr txBox="1">
              <a:spLocks/>
            </p:cNvSpPr>
            <p:nvPr/>
          </p:nvSpPr>
          <p:spPr>
            <a:xfrm>
              <a:off x="4593526" y="3884721"/>
              <a:ext cx="2876711" cy="8032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Fully OCR searchable</a:t>
              </a:r>
            </a:p>
          </p:txBody>
        </p:sp>
        <p:pic>
          <p:nvPicPr>
            <p:cNvPr id="11" name="Picture 10" descr="A blue magnifying glass on a black background&#10;&#10;AI-generated content may be incorrect.">
              <a:extLst>
                <a:ext uri="{FF2B5EF4-FFF2-40B4-BE49-F238E27FC236}">
                  <a16:creationId xmlns:a16="http://schemas.microsoft.com/office/drawing/2014/main" id="{D93EE0D8-AEF0-F44D-C278-1C6350EE4AB8}"/>
                </a:ext>
              </a:extLst>
            </p:cNvPr>
            <p:cNvPicPr>
              <a:picLocks noChangeAspect="1"/>
            </p:cNvPicPr>
            <p:nvPr/>
          </p:nvPicPr>
          <p:blipFill>
            <a:blip r:embed="rId5"/>
            <a:stretch>
              <a:fillRect/>
            </a:stretch>
          </p:blipFill>
          <p:spPr>
            <a:xfrm>
              <a:off x="4677694" y="3233250"/>
              <a:ext cx="487858" cy="487858"/>
            </a:xfrm>
            <a:prstGeom prst="rect">
              <a:avLst/>
            </a:prstGeom>
          </p:spPr>
        </p:pic>
      </p:grpSp>
      <p:grpSp>
        <p:nvGrpSpPr>
          <p:cNvPr id="21" name="Group 20">
            <a:extLst>
              <a:ext uri="{FF2B5EF4-FFF2-40B4-BE49-F238E27FC236}">
                <a16:creationId xmlns:a16="http://schemas.microsoft.com/office/drawing/2014/main" id="{EBB8EAE4-FDEB-CCB0-4740-B970EC4B0BE2}"/>
              </a:ext>
            </a:extLst>
          </p:cNvPr>
          <p:cNvGrpSpPr/>
          <p:nvPr/>
        </p:nvGrpSpPr>
        <p:grpSpPr>
          <a:xfrm>
            <a:off x="8097782" y="2994935"/>
            <a:ext cx="3359666" cy="1692992"/>
            <a:chOff x="8097782" y="2994935"/>
            <a:chExt cx="3359666" cy="1692992"/>
          </a:xfrm>
        </p:grpSpPr>
        <p:sp>
          <p:nvSpPr>
            <p:cNvPr id="16" name="TextBox 15">
              <a:extLst>
                <a:ext uri="{FF2B5EF4-FFF2-40B4-BE49-F238E27FC236}">
                  <a16:creationId xmlns:a16="http://schemas.microsoft.com/office/drawing/2014/main" id="{0E3E6BFB-C04B-9D28-1AC6-47EA25C7E315}"/>
                </a:ext>
              </a:extLst>
            </p:cNvPr>
            <p:cNvSpPr txBox="1"/>
            <p:nvPr/>
          </p:nvSpPr>
          <p:spPr>
            <a:xfrm>
              <a:off x="8498625" y="3327816"/>
              <a:ext cx="184731" cy="369332"/>
            </a:xfrm>
            <a:prstGeom prst="rect">
              <a:avLst/>
            </a:prstGeom>
            <a:noFill/>
          </p:spPr>
          <p:txBody>
            <a:bodyPr wrap="none" rtlCol="0">
              <a:spAutoFit/>
            </a:bodyPr>
            <a:lstStyle/>
            <a:p>
              <a:endParaRPr lang="en-US" dirty="0"/>
            </a:p>
          </p:txBody>
        </p:sp>
        <p:sp>
          <p:nvSpPr>
            <p:cNvPr id="17" name="Rounded Rectangle 16">
              <a:extLst>
                <a:ext uri="{FF2B5EF4-FFF2-40B4-BE49-F238E27FC236}">
                  <a16:creationId xmlns:a16="http://schemas.microsoft.com/office/drawing/2014/main" id="{F053DD4B-E876-FA82-6DDD-591FA2AFEDC4}"/>
                </a:ext>
              </a:extLst>
            </p:cNvPr>
            <p:cNvSpPr/>
            <p:nvPr/>
          </p:nvSpPr>
          <p:spPr>
            <a:xfrm>
              <a:off x="8097782" y="2994935"/>
              <a:ext cx="3359666" cy="1692992"/>
            </a:xfrm>
            <a:prstGeom prst="roundRect">
              <a:avLst/>
            </a:prstGeom>
            <a:solidFill>
              <a:schemeClr val="accent4"/>
            </a:solidFill>
            <a:ln>
              <a:gradFill>
                <a:gsLst>
                  <a:gs pos="0">
                    <a:schemeClr val="accent1"/>
                  </a:gs>
                  <a:gs pos="99000">
                    <a:schemeClr val="tx2">
                      <a:lumMod val="40000"/>
                      <a:lumOff val="60000"/>
                    </a:schemeClr>
                  </a:gs>
                </a:gsLst>
                <a:lin ang="36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500A26E8-E28F-25C7-BB63-BBE4B666BB9C}"/>
                </a:ext>
              </a:extLst>
            </p:cNvPr>
            <p:cNvSpPr txBox="1">
              <a:spLocks/>
            </p:cNvSpPr>
            <p:nvPr/>
          </p:nvSpPr>
          <p:spPr>
            <a:xfrm>
              <a:off x="8355259" y="3894776"/>
              <a:ext cx="2876711" cy="72850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b="1" dirty="0">
                  <a:solidFill>
                    <a:schemeClr val="tx2"/>
                  </a:solidFill>
                </a:rPr>
                <a:t>Optimised for storage and </a:t>
              </a:r>
              <a:r>
                <a:rPr lang="en-GB" sz="1800" b="1" dirty="0" err="1">
                  <a:solidFill>
                    <a:schemeClr val="tx2"/>
                  </a:solidFill>
                </a:rPr>
                <a:t>ViewPoint</a:t>
              </a:r>
              <a:r>
                <a:rPr lang="en-GB" sz="1800" b="1" dirty="0">
                  <a:solidFill>
                    <a:schemeClr val="tx2"/>
                  </a:solidFill>
                </a:rPr>
                <a:t> ingestion</a:t>
              </a:r>
            </a:p>
          </p:txBody>
        </p:sp>
        <p:pic>
          <p:nvPicPr>
            <p:cNvPr id="20" name="Picture 19" descr="A blue circle with black dots&#10;&#10;AI-generated content may be incorrect.">
              <a:extLst>
                <a:ext uri="{FF2B5EF4-FFF2-40B4-BE49-F238E27FC236}">
                  <a16:creationId xmlns:a16="http://schemas.microsoft.com/office/drawing/2014/main" id="{02AC02EC-4130-5E07-4C43-906205C7F2E3}"/>
                </a:ext>
              </a:extLst>
            </p:cNvPr>
            <p:cNvPicPr>
              <a:picLocks noChangeAspect="1"/>
            </p:cNvPicPr>
            <p:nvPr/>
          </p:nvPicPr>
          <p:blipFill>
            <a:blip r:embed="rId6"/>
            <a:stretch>
              <a:fillRect/>
            </a:stretch>
          </p:blipFill>
          <p:spPr>
            <a:xfrm>
              <a:off x="8411942" y="3233249"/>
              <a:ext cx="520857" cy="520857"/>
            </a:xfrm>
            <a:prstGeom prst="rect">
              <a:avLst/>
            </a:prstGeom>
          </p:spPr>
        </p:pic>
      </p:grpSp>
      <p:sp>
        <p:nvSpPr>
          <p:cNvPr id="22" name="Text Placeholder 2">
            <a:extLst>
              <a:ext uri="{FF2B5EF4-FFF2-40B4-BE49-F238E27FC236}">
                <a16:creationId xmlns:a16="http://schemas.microsoft.com/office/drawing/2014/main" id="{FC806F7D-16C8-5539-4B5F-5A2597144F0D}"/>
              </a:ext>
            </a:extLst>
          </p:cNvPr>
          <p:cNvSpPr txBox="1">
            <a:spLocks/>
          </p:cNvSpPr>
          <p:nvPr/>
        </p:nvSpPr>
        <p:spPr>
          <a:xfrm>
            <a:off x="491079" y="5018404"/>
            <a:ext cx="7606703" cy="67492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Ralewa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sz="1800" dirty="0"/>
              <a:t>For documents unsuitable for standard scanners, overhead scanning techniques will be used to ensure capture without risk of damage.</a:t>
            </a:r>
          </a:p>
        </p:txBody>
      </p:sp>
    </p:spTree>
    <p:extLst>
      <p:ext uri="{BB962C8B-B14F-4D97-AF65-F5344CB8AC3E}">
        <p14:creationId xmlns:p14="http://schemas.microsoft.com/office/powerpoint/2010/main" val="224210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p:tgtEl>
                                          <p:spTgt spid="43"/>
                                        </p:tgtEl>
                                        <p:attrNameLst>
                                          <p:attrName>ppt_y</p:attrName>
                                        </p:attrNameLst>
                                      </p:cBhvr>
                                      <p:tavLst>
                                        <p:tav tm="0">
                                          <p:val>
                                            <p:strVal val="#ppt_y+#ppt_h*1.125000"/>
                                          </p:val>
                                        </p:tav>
                                        <p:tav tm="100000">
                                          <p:val>
                                            <p:strVal val="#ppt_y"/>
                                          </p:val>
                                        </p:tav>
                                      </p:tavLst>
                                    </p:anim>
                                    <p:animEffect transition="in" filter="wipe(up)">
                                      <p:cBhvr>
                                        <p:cTn id="12" dur="500"/>
                                        <p:tgtEl>
                                          <p:spTgt spid="43"/>
                                        </p:tgtEl>
                                      </p:cBhvr>
                                    </p:animEffec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22" grpId="0"/>
    </p:bldLst>
  </p:timing>
</p:sld>
</file>

<file path=ppt/theme/theme1.xml><?xml version="1.0" encoding="utf-8"?>
<a:theme xmlns:a="http://schemas.openxmlformats.org/drawingml/2006/main" name="Office Theme">
  <a:themeElements>
    <a:clrScheme name="Flow AI">
      <a:dk1>
        <a:srgbClr val="000000"/>
      </a:dk1>
      <a:lt1>
        <a:srgbClr val="FFFFFF"/>
      </a:lt1>
      <a:dk2>
        <a:srgbClr val="3366FF"/>
      </a:dk2>
      <a:lt2>
        <a:srgbClr val="33CCCC"/>
      </a:lt2>
      <a:accent1>
        <a:srgbClr val="3366FF"/>
      </a:accent1>
      <a:accent2>
        <a:srgbClr val="33CCCC"/>
      </a:accent2>
      <a:accent3>
        <a:srgbClr val="EAEAEA"/>
      </a:accent3>
      <a:accent4>
        <a:srgbClr val="F5F5F5"/>
      </a:accent4>
      <a:accent5>
        <a:srgbClr val="000000"/>
      </a:accent5>
      <a:accent6>
        <a:srgbClr val="32CDCB"/>
      </a:accent6>
      <a:hlink>
        <a:srgbClr val="3366FF"/>
      </a:hlink>
      <a:folHlink>
        <a:srgbClr val="3366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3007</TotalTime>
  <Words>1045</Words>
  <Application>Microsoft Macintosh PowerPoint</Application>
  <PresentationFormat>Widescreen</PresentationFormat>
  <Paragraphs>168</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Display</vt:lpstr>
      <vt:lpstr>Arial</vt:lpstr>
      <vt:lpstr>Raleway</vt:lpstr>
      <vt:lpstr>Raleway ExtraBold</vt:lpstr>
      <vt:lpstr>Office Theme</vt:lpstr>
      <vt:lpstr>PFI Handover</vt:lpstr>
      <vt:lpstr>PowerPoint Presentation</vt:lpstr>
      <vt:lpstr>PowerPoint Presentation</vt:lpstr>
      <vt:lpstr>Our Scope is a full lifecycle Digitisation service</vt:lpstr>
      <vt:lpstr>PowerPoint Presentation</vt:lpstr>
      <vt:lpstr>PowerPoint Presentation</vt:lpstr>
      <vt:lpstr>PowerPoint Presentation</vt:lpstr>
      <vt:lpstr>Scanning &amp; Image Capture</vt:lpstr>
      <vt:lpstr>Scanning and Image Capture</vt:lpstr>
      <vt:lpstr>PowerPoint Presentation</vt:lpstr>
      <vt:lpstr>PowerPoint Presentation</vt:lpstr>
      <vt:lpstr>Digital transfer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Elitsa Atanasova</dc:creator>
  <cp:lastModifiedBy>Elitsa Atanasova</cp:lastModifiedBy>
  <cp:revision>14</cp:revision>
  <dcterms:created xsi:type="dcterms:W3CDTF">2025-08-12T10:53:31Z</dcterms:created>
  <dcterms:modified xsi:type="dcterms:W3CDTF">2026-06-11T15:16:42Z</dcterms:modified>
</cp:coreProperties>
</file>